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2"/>
  </p:notesMasterIdLst>
  <p:handoutMasterIdLst>
    <p:handoutMasterId r:id="rId13"/>
  </p:handoutMasterIdLst>
  <p:sldIdLst>
    <p:sldId id="319" r:id="rId4"/>
    <p:sldId id="460" r:id="rId5"/>
    <p:sldId id="350" r:id="rId6"/>
    <p:sldId id="352" r:id="rId7"/>
    <p:sldId id="353" r:id="rId8"/>
    <p:sldId id="360" r:id="rId9"/>
    <p:sldId id="464" r:id="rId10"/>
    <p:sldId id="356" r:id="rId11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0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  <p:cmAuthor id="0" name="Mia Vida Villanueva" initials="MVV" lastIdx="1" clrIdx="0"/>
  <p:cmAuthor id="7" name="1206988966@qq.com" initials="1" lastIdx="1" clrIdx="2"/>
  <p:cmAuthor id="1" name="Wangzhi gang" initials="Wg" lastIdx="1" clrIdx="0"/>
  <p:cmAuthor id="8" name="姜伟光" initials="姜" lastIdx="1" clrIdx="0"/>
  <p:cmAuthor id="3" name="lenovo" initials="l" lastIdx="6" clrIdx="2"/>
  <p:cmAuthor id="4" name="Administrator" initials="A" lastIdx="4" clrIdx="3"/>
  <p:cmAuthor id="5" name="宋洁然" initials="宋" lastIdx="2" clrIdx="1"/>
  <p:cmAuthor id="6" name="ming qiu" initials="m" lastIdx="1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229A"/>
    <a:srgbClr val="031F9E"/>
    <a:srgbClr val="194EA7"/>
    <a:srgbClr val="026CD4"/>
    <a:srgbClr val="73B6EC"/>
    <a:srgbClr val="3C98F3"/>
    <a:srgbClr val="007ADD"/>
    <a:srgbClr val="0279C1"/>
    <a:srgbClr val="0079C2"/>
    <a:srgbClr val="1885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872" y="684"/>
      </p:cViewPr>
      <p:guideLst>
        <p:guide orient="horz" pos="2210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gs" Target="tags/tag120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3CDFC-6DDE-47C6-8EAE-C8ED2481D11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7C020-34F4-4DF4-83F3-DA4AE2DEE1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3CDFC-6DDE-47C6-8EAE-C8ED2481D11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7C020-34F4-4DF4-83F3-DA4AE2DEE1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3CDFC-6DDE-47C6-8EAE-C8ED2481D11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7C020-34F4-4DF4-83F3-DA4AE2DEE1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3CDFC-6DDE-47C6-8EAE-C8ED2481D11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7C020-34F4-4DF4-83F3-DA4AE2DEE1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3CDFC-6DDE-47C6-8EAE-C8ED2481D11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7C020-34F4-4DF4-83F3-DA4AE2DEE1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3CDFC-6DDE-47C6-8EAE-C8ED2481D11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7C020-34F4-4DF4-83F3-DA4AE2DEE1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3CDFC-6DDE-47C6-8EAE-C8ED2481D11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7C020-34F4-4DF4-83F3-DA4AE2DEE1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3CDFC-6DDE-47C6-8EAE-C8ED2481D11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7C020-34F4-4DF4-83F3-DA4AE2DEE1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3CDFC-6DDE-47C6-8EAE-C8ED2481D11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7C020-34F4-4DF4-83F3-DA4AE2DEE1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3CDFC-6DDE-47C6-8EAE-C8ED2481D11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7C020-34F4-4DF4-83F3-DA4AE2DEE1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3CDFC-6DDE-47C6-8EAE-C8ED2481D11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7C020-34F4-4DF4-83F3-DA4AE2DEE1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3CDFC-6DDE-47C6-8EAE-C8ED2481D11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7C020-34F4-4DF4-83F3-DA4AE2DEE1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3CDFC-6DDE-47C6-8EAE-C8ED2481D11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7C020-34F4-4DF4-83F3-DA4AE2DEE1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3CDFC-6DDE-47C6-8EAE-C8ED2481D11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7C020-34F4-4DF4-83F3-DA4AE2DEE1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3CDFC-6DDE-47C6-8EAE-C8ED2481D11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7C020-34F4-4DF4-83F3-DA4AE2DEE1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3CDFC-6DDE-47C6-8EAE-C8ED2481D11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7C020-34F4-4DF4-83F3-DA4AE2DEE1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3CDFC-6DDE-47C6-8EAE-C8ED2481D11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7C020-34F4-4DF4-83F3-DA4AE2DEE1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3CDFC-6DDE-47C6-8EAE-C8ED2481D11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7C020-34F4-4DF4-83F3-DA4AE2DEE1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3CDFC-6DDE-47C6-8EAE-C8ED2481D11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7C020-34F4-4DF4-83F3-DA4AE2DEE1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3CDFC-6DDE-47C6-8EAE-C8ED2481D11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7C020-34F4-4DF4-83F3-DA4AE2DEE1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3CDFC-6DDE-47C6-8EAE-C8ED2481D11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7C020-34F4-4DF4-83F3-DA4AE2DEE1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3CDFC-6DDE-47C6-8EAE-C8ED2481D11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7C020-34F4-4DF4-83F3-DA4AE2DEE1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3CDFC-6DDE-47C6-8EAE-C8ED2481D11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7C020-34F4-4DF4-83F3-DA4AE2DEE1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3CDFC-6DDE-47C6-8EAE-C8ED2481D11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7C020-34F4-4DF4-83F3-DA4AE2DEE1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8" Type="http://schemas.openxmlformats.org/officeDocument/2006/relationships/slideLayout" Target="../slideLayouts/slideLayout6.xml"/><Relationship Id="rId37" Type="http://schemas.openxmlformats.org/officeDocument/2006/relationships/tags" Target="../tags/tag31.xml"/><Relationship Id="rId36" Type="http://schemas.openxmlformats.org/officeDocument/2006/relationships/image" Target="../media/image6.png"/><Relationship Id="rId35" Type="http://schemas.openxmlformats.org/officeDocument/2006/relationships/image" Target="../media/image5.png"/><Relationship Id="rId34" Type="http://schemas.openxmlformats.org/officeDocument/2006/relationships/image" Target="../media/image4.png"/><Relationship Id="rId33" Type="http://schemas.openxmlformats.org/officeDocument/2006/relationships/image" Target="../media/image3.png"/><Relationship Id="rId32" Type="http://schemas.openxmlformats.org/officeDocument/2006/relationships/image" Target="../media/image2.png"/><Relationship Id="rId31" Type="http://schemas.openxmlformats.org/officeDocument/2006/relationships/image" Target="../media/image1.png"/><Relationship Id="rId30" Type="http://schemas.openxmlformats.org/officeDocument/2006/relationships/tags" Target="../tags/tag30.xml"/><Relationship Id="rId3" Type="http://schemas.openxmlformats.org/officeDocument/2006/relationships/tags" Target="../tags/tag3.xml"/><Relationship Id="rId29" Type="http://schemas.openxmlformats.org/officeDocument/2006/relationships/tags" Target="../tags/tag29.xml"/><Relationship Id="rId28" Type="http://schemas.openxmlformats.org/officeDocument/2006/relationships/tags" Target="../tags/tag28.xml"/><Relationship Id="rId27" Type="http://schemas.openxmlformats.org/officeDocument/2006/relationships/tags" Target="../tags/tag27.xml"/><Relationship Id="rId26" Type="http://schemas.openxmlformats.org/officeDocument/2006/relationships/tags" Target="../tags/tag26.xml"/><Relationship Id="rId25" Type="http://schemas.openxmlformats.org/officeDocument/2006/relationships/tags" Target="../tags/tag25.xml"/><Relationship Id="rId24" Type="http://schemas.openxmlformats.org/officeDocument/2006/relationships/tags" Target="../tags/tag24.xml"/><Relationship Id="rId23" Type="http://schemas.openxmlformats.org/officeDocument/2006/relationships/tags" Target="../tags/tag23.xml"/><Relationship Id="rId22" Type="http://schemas.openxmlformats.org/officeDocument/2006/relationships/tags" Target="../tags/tag22.xml"/><Relationship Id="rId21" Type="http://schemas.openxmlformats.org/officeDocument/2006/relationships/tags" Target="../tags/tag21.xml"/><Relationship Id="rId20" Type="http://schemas.openxmlformats.org/officeDocument/2006/relationships/tags" Target="../tags/tag20.xml"/><Relationship Id="rId2" Type="http://schemas.openxmlformats.org/officeDocument/2006/relationships/tags" Target="../tags/tag2.xml"/><Relationship Id="rId19" Type="http://schemas.openxmlformats.org/officeDocument/2006/relationships/tags" Target="../tags/tag19.xml"/><Relationship Id="rId18" Type="http://schemas.openxmlformats.org/officeDocument/2006/relationships/tags" Target="../tags/tag18.xml"/><Relationship Id="rId17" Type="http://schemas.openxmlformats.org/officeDocument/2006/relationships/tags" Target="../tags/tag17.xml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40.xml"/><Relationship Id="rId8" Type="http://schemas.openxmlformats.org/officeDocument/2006/relationships/tags" Target="../tags/tag39.xml"/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3" Type="http://schemas.openxmlformats.org/officeDocument/2006/relationships/slideLayout" Target="../slideLayouts/slideLayout17.xml"/><Relationship Id="rId32" Type="http://schemas.openxmlformats.org/officeDocument/2006/relationships/tags" Target="../tags/tag62.xml"/><Relationship Id="rId31" Type="http://schemas.openxmlformats.org/officeDocument/2006/relationships/image" Target="../media/image6.png"/><Relationship Id="rId30" Type="http://schemas.openxmlformats.org/officeDocument/2006/relationships/tags" Target="../tags/tag61.xml"/><Relationship Id="rId3" Type="http://schemas.openxmlformats.org/officeDocument/2006/relationships/tags" Target="../tags/tag34.xml"/><Relationship Id="rId29" Type="http://schemas.openxmlformats.org/officeDocument/2006/relationships/tags" Target="../tags/tag60.xml"/><Relationship Id="rId28" Type="http://schemas.openxmlformats.org/officeDocument/2006/relationships/tags" Target="../tags/tag59.xml"/><Relationship Id="rId27" Type="http://schemas.openxmlformats.org/officeDocument/2006/relationships/tags" Target="../tags/tag58.xml"/><Relationship Id="rId26" Type="http://schemas.openxmlformats.org/officeDocument/2006/relationships/tags" Target="../tags/tag57.xml"/><Relationship Id="rId25" Type="http://schemas.openxmlformats.org/officeDocument/2006/relationships/tags" Target="../tags/tag56.xml"/><Relationship Id="rId24" Type="http://schemas.openxmlformats.org/officeDocument/2006/relationships/tags" Target="../tags/tag55.xml"/><Relationship Id="rId23" Type="http://schemas.openxmlformats.org/officeDocument/2006/relationships/tags" Target="../tags/tag54.xml"/><Relationship Id="rId22" Type="http://schemas.openxmlformats.org/officeDocument/2006/relationships/tags" Target="../tags/tag53.xml"/><Relationship Id="rId21" Type="http://schemas.openxmlformats.org/officeDocument/2006/relationships/tags" Target="../tags/tag52.xml"/><Relationship Id="rId20" Type="http://schemas.openxmlformats.org/officeDocument/2006/relationships/tags" Target="../tags/tag51.xml"/><Relationship Id="rId2" Type="http://schemas.openxmlformats.org/officeDocument/2006/relationships/tags" Target="../tags/tag33.xml"/><Relationship Id="rId19" Type="http://schemas.openxmlformats.org/officeDocument/2006/relationships/tags" Target="../tags/tag50.xml"/><Relationship Id="rId18" Type="http://schemas.openxmlformats.org/officeDocument/2006/relationships/tags" Target="../tags/tag49.xml"/><Relationship Id="rId17" Type="http://schemas.openxmlformats.org/officeDocument/2006/relationships/tags" Target="../tags/tag48.xml"/><Relationship Id="rId16" Type="http://schemas.openxmlformats.org/officeDocument/2006/relationships/tags" Target="../tags/tag47.xml"/><Relationship Id="rId15" Type="http://schemas.openxmlformats.org/officeDocument/2006/relationships/tags" Target="../tags/tag46.xml"/><Relationship Id="rId14" Type="http://schemas.openxmlformats.org/officeDocument/2006/relationships/tags" Target="../tags/tag45.xml"/><Relationship Id="rId13" Type="http://schemas.openxmlformats.org/officeDocument/2006/relationships/tags" Target="../tags/tag44.xml"/><Relationship Id="rId12" Type="http://schemas.openxmlformats.org/officeDocument/2006/relationships/tags" Target="../tags/tag43.xml"/><Relationship Id="rId11" Type="http://schemas.openxmlformats.org/officeDocument/2006/relationships/tags" Target="../tags/tag42.xml"/><Relationship Id="rId10" Type="http://schemas.openxmlformats.org/officeDocument/2006/relationships/tags" Target="../tags/tag41.xml"/><Relationship Id="rId1" Type="http://schemas.openxmlformats.org/officeDocument/2006/relationships/tags" Target="../tags/tag3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4" Type="http://schemas.openxmlformats.org/officeDocument/2006/relationships/slideLayout" Target="../slideLayouts/slideLayout1.xml"/><Relationship Id="rId13" Type="http://schemas.openxmlformats.org/officeDocument/2006/relationships/tags" Target="../tags/tag73.xml"/><Relationship Id="rId12" Type="http://schemas.openxmlformats.org/officeDocument/2006/relationships/image" Target="../media/image6.png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74.xml"/><Relationship Id="rId2" Type="http://schemas.openxmlformats.org/officeDocument/2006/relationships/image" Target="../media/image6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tags" Target="../tags/tag82.xml"/><Relationship Id="rId7" Type="http://schemas.openxmlformats.org/officeDocument/2006/relationships/tags" Target="../tags/tag81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0" Type="http://schemas.openxmlformats.org/officeDocument/2006/relationships/slideLayout" Target="../slideLayouts/slideLayout1.xml"/><Relationship Id="rId4" Type="http://schemas.openxmlformats.org/officeDocument/2006/relationships/tags" Target="../tags/tag78.xml"/><Relationship Id="rId39" Type="http://schemas.openxmlformats.org/officeDocument/2006/relationships/tags" Target="../tags/tag100.xml"/><Relationship Id="rId38" Type="http://schemas.openxmlformats.org/officeDocument/2006/relationships/image" Target="../media/image6.png"/><Relationship Id="rId37" Type="http://schemas.openxmlformats.org/officeDocument/2006/relationships/image" Target="../media/image20.png"/><Relationship Id="rId36" Type="http://schemas.openxmlformats.org/officeDocument/2006/relationships/image" Target="../media/image19.png"/><Relationship Id="rId35" Type="http://schemas.openxmlformats.org/officeDocument/2006/relationships/image" Target="../media/image18.png"/><Relationship Id="rId34" Type="http://schemas.openxmlformats.org/officeDocument/2006/relationships/tags" Target="../tags/tag99.xml"/><Relationship Id="rId33" Type="http://schemas.openxmlformats.org/officeDocument/2006/relationships/image" Target="../media/image17.png"/><Relationship Id="rId32" Type="http://schemas.openxmlformats.org/officeDocument/2006/relationships/image" Target="../media/image16.png"/><Relationship Id="rId31" Type="http://schemas.openxmlformats.org/officeDocument/2006/relationships/image" Target="../media/image15.png"/><Relationship Id="rId30" Type="http://schemas.openxmlformats.org/officeDocument/2006/relationships/tags" Target="../tags/tag98.xml"/><Relationship Id="rId3" Type="http://schemas.openxmlformats.org/officeDocument/2006/relationships/tags" Target="../tags/tag77.xml"/><Relationship Id="rId29" Type="http://schemas.openxmlformats.org/officeDocument/2006/relationships/image" Target="../media/image14.png"/><Relationship Id="rId28" Type="http://schemas.openxmlformats.org/officeDocument/2006/relationships/tags" Target="../tags/tag97.xml"/><Relationship Id="rId27" Type="http://schemas.openxmlformats.org/officeDocument/2006/relationships/image" Target="../media/image13.png"/><Relationship Id="rId26" Type="http://schemas.openxmlformats.org/officeDocument/2006/relationships/tags" Target="../tags/tag96.xml"/><Relationship Id="rId25" Type="http://schemas.openxmlformats.org/officeDocument/2006/relationships/image" Target="../media/image12.png"/><Relationship Id="rId24" Type="http://schemas.openxmlformats.org/officeDocument/2006/relationships/tags" Target="../tags/tag95.xml"/><Relationship Id="rId23" Type="http://schemas.openxmlformats.org/officeDocument/2006/relationships/image" Target="../media/image11.png"/><Relationship Id="rId22" Type="http://schemas.openxmlformats.org/officeDocument/2006/relationships/image" Target="../media/image10.jpeg"/><Relationship Id="rId21" Type="http://schemas.openxmlformats.org/officeDocument/2006/relationships/image" Target="../media/image9.png"/><Relationship Id="rId20" Type="http://schemas.openxmlformats.org/officeDocument/2006/relationships/tags" Target="../tags/tag94.xml"/><Relationship Id="rId2" Type="http://schemas.openxmlformats.org/officeDocument/2006/relationships/tags" Target="../tags/tag76.xml"/><Relationship Id="rId19" Type="http://schemas.openxmlformats.org/officeDocument/2006/relationships/tags" Target="../tags/tag93.xml"/><Relationship Id="rId18" Type="http://schemas.openxmlformats.org/officeDocument/2006/relationships/tags" Target="../tags/tag92.xml"/><Relationship Id="rId17" Type="http://schemas.openxmlformats.org/officeDocument/2006/relationships/tags" Target="../tags/tag91.xml"/><Relationship Id="rId16" Type="http://schemas.openxmlformats.org/officeDocument/2006/relationships/tags" Target="../tags/tag90.xml"/><Relationship Id="rId15" Type="http://schemas.openxmlformats.org/officeDocument/2006/relationships/tags" Target="../tags/tag89.xml"/><Relationship Id="rId14" Type="http://schemas.openxmlformats.org/officeDocument/2006/relationships/tags" Target="../tags/tag88.xml"/><Relationship Id="rId13" Type="http://schemas.openxmlformats.org/officeDocument/2006/relationships/tags" Target="../tags/tag87.xml"/><Relationship Id="rId12" Type="http://schemas.openxmlformats.org/officeDocument/2006/relationships/tags" Target="../tags/tag86.xml"/><Relationship Id="rId11" Type="http://schemas.openxmlformats.org/officeDocument/2006/relationships/tags" Target="../tags/tag85.xml"/><Relationship Id="rId10" Type="http://schemas.openxmlformats.org/officeDocument/2006/relationships/tags" Target="../tags/tag84.xml"/><Relationship Id="rId1" Type="http://schemas.openxmlformats.org/officeDocument/2006/relationships/tags" Target="../tags/tag7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06.xml"/><Relationship Id="rId8" Type="http://schemas.openxmlformats.org/officeDocument/2006/relationships/image" Target="../media/image27.jpeg"/><Relationship Id="rId7" Type="http://schemas.openxmlformats.org/officeDocument/2006/relationships/tags" Target="../tags/tag105.xml"/><Relationship Id="rId6" Type="http://schemas.openxmlformats.org/officeDocument/2006/relationships/image" Target="../media/image26.jpeg"/><Relationship Id="rId5" Type="http://schemas.openxmlformats.org/officeDocument/2006/relationships/tags" Target="../tags/tag104.xml"/><Relationship Id="rId4" Type="http://schemas.openxmlformats.org/officeDocument/2006/relationships/tags" Target="../tags/tag103.xml"/><Relationship Id="rId3" Type="http://schemas.openxmlformats.org/officeDocument/2006/relationships/tags" Target="../tags/tag102.xml"/><Relationship Id="rId27" Type="http://schemas.openxmlformats.org/officeDocument/2006/relationships/slideLayout" Target="../slideLayouts/slideLayout1.xml"/><Relationship Id="rId26" Type="http://schemas.openxmlformats.org/officeDocument/2006/relationships/tags" Target="../tags/tag119.xml"/><Relationship Id="rId25" Type="http://schemas.openxmlformats.org/officeDocument/2006/relationships/image" Target="../media/image6.png"/><Relationship Id="rId24" Type="http://schemas.openxmlformats.org/officeDocument/2006/relationships/tags" Target="../tags/tag118.xml"/><Relationship Id="rId23" Type="http://schemas.openxmlformats.org/officeDocument/2006/relationships/tags" Target="../tags/tag117.xml"/><Relationship Id="rId22" Type="http://schemas.openxmlformats.org/officeDocument/2006/relationships/image" Target="../media/image30.jpeg"/><Relationship Id="rId21" Type="http://schemas.openxmlformats.org/officeDocument/2006/relationships/tags" Target="../tags/tag116.xml"/><Relationship Id="rId20" Type="http://schemas.openxmlformats.org/officeDocument/2006/relationships/tags" Target="../tags/tag115.xml"/><Relationship Id="rId2" Type="http://schemas.openxmlformats.org/officeDocument/2006/relationships/image" Target="../media/image25.jpeg"/><Relationship Id="rId19" Type="http://schemas.openxmlformats.org/officeDocument/2006/relationships/tags" Target="../tags/tag114.xml"/><Relationship Id="rId18" Type="http://schemas.openxmlformats.org/officeDocument/2006/relationships/tags" Target="../tags/tag113.xml"/><Relationship Id="rId17" Type="http://schemas.openxmlformats.org/officeDocument/2006/relationships/tags" Target="../tags/tag112.xml"/><Relationship Id="rId16" Type="http://schemas.openxmlformats.org/officeDocument/2006/relationships/tags" Target="../tags/tag111.xml"/><Relationship Id="rId15" Type="http://schemas.openxmlformats.org/officeDocument/2006/relationships/tags" Target="../tags/tag110.xml"/><Relationship Id="rId14" Type="http://schemas.openxmlformats.org/officeDocument/2006/relationships/tags" Target="../tags/tag109.xml"/><Relationship Id="rId13" Type="http://schemas.openxmlformats.org/officeDocument/2006/relationships/tags" Target="../tags/tag108.xml"/><Relationship Id="rId12" Type="http://schemas.openxmlformats.org/officeDocument/2006/relationships/image" Target="../media/image29.jpeg"/><Relationship Id="rId11" Type="http://schemas.openxmlformats.org/officeDocument/2006/relationships/tags" Target="../tags/tag107.xml"/><Relationship Id="rId10" Type="http://schemas.openxmlformats.org/officeDocument/2006/relationships/image" Target="../media/image28.jpeg"/><Relationship Id="rId1" Type="http://schemas.openxmlformats.org/officeDocument/2006/relationships/tags" Target="../tags/tag10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椭圆 262"/>
          <p:cNvSpPr/>
          <p:nvPr>
            <p:custDataLst>
              <p:tags r:id="rId1"/>
            </p:custDataLst>
          </p:nvPr>
        </p:nvSpPr>
        <p:spPr>
          <a:xfrm>
            <a:off x="2521833" y="4298528"/>
            <a:ext cx="7148335" cy="1870167"/>
          </a:xfrm>
          <a:prstGeom prst="ellipse">
            <a:avLst/>
          </a:prstGeom>
          <a:gradFill flip="none" rotWithShape="1">
            <a:gsLst>
              <a:gs pos="100000">
                <a:schemeClr val="accent1">
                  <a:alpha val="10000"/>
                </a:schemeClr>
              </a:gs>
              <a:gs pos="25000">
                <a:schemeClr val="accent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dash"/>
            <a:miter lim="800000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64" name="椭圆 263"/>
          <p:cNvSpPr/>
          <p:nvPr>
            <p:custDataLst>
              <p:tags r:id="rId2"/>
            </p:custDataLst>
          </p:nvPr>
        </p:nvSpPr>
        <p:spPr>
          <a:xfrm>
            <a:off x="3349312" y="4376428"/>
            <a:ext cx="5419759" cy="1606034"/>
          </a:xfrm>
          <a:prstGeom prst="ellipse">
            <a:avLst/>
          </a:prstGeom>
          <a:gradFill flip="none" rotWithShape="1">
            <a:gsLst>
              <a:gs pos="100000">
                <a:schemeClr val="accent1">
                  <a:alpha val="10000"/>
                </a:schemeClr>
              </a:gs>
              <a:gs pos="25000">
                <a:schemeClr val="accent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solidFill>
              <a:schemeClr val="accent1"/>
            </a:solidFill>
            <a:prstDash val="dash"/>
            <a:miter lim="800000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65" name="椭圆 264"/>
          <p:cNvSpPr/>
          <p:nvPr>
            <p:custDataLst>
              <p:tags r:id="rId3"/>
            </p:custDataLst>
          </p:nvPr>
        </p:nvSpPr>
        <p:spPr>
          <a:xfrm>
            <a:off x="4125084" y="4606312"/>
            <a:ext cx="3868215" cy="1146266"/>
          </a:xfrm>
          <a:prstGeom prst="ellipse">
            <a:avLst/>
          </a:prstGeom>
          <a:gradFill flip="none" rotWithShape="1">
            <a:gsLst>
              <a:gs pos="100000">
                <a:schemeClr val="accent1">
                  <a:alpha val="20000"/>
                </a:schemeClr>
              </a:gs>
              <a:gs pos="0">
                <a:schemeClr val="accent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66" name="椭圆 265"/>
          <p:cNvSpPr/>
          <p:nvPr>
            <p:custDataLst>
              <p:tags r:id="rId4"/>
            </p:custDataLst>
          </p:nvPr>
        </p:nvSpPr>
        <p:spPr>
          <a:xfrm>
            <a:off x="4780525" y="4800539"/>
            <a:ext cx="2557332" cy="757813"/>
          </a:xfrm>
          <a:prstGeom prst="ellipse">
            <a:avLst/>
          </a:prstGeom>
          <a:gradFill flip="none" rotWithShape="1">
            <a:gsLst>
              <a:gs pos="100000">
                <a:schemeClr val="accent1">
                  <a:alpha val="20000"/>
                </a:schemeClr>
              </a:gs>
              <a:gs pos="0">
                <a:schemeClr val="accent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solidFill>
              <a:schemeClr val="accent1">
                <a:alpha val="15000"/>
              </a:schemeClr>
            </a:solidFill>
            <a:prstDash val="solid"/>
            <a:miter lim="800000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67" name="椭圆 266"/>
          <p:cNvSpPr/>
          <p:nvPr>
            <p:custDataLst>
              <p:tags r:id="rId5"/>
            </p:custDataLst>
          </p:nvPr>
        </p:nvSpPr>
        <p:spPr>
          <a:xfrm>
            <a:off x="5452324" y="4999612"/>
            <a:ext cx="1470990" cy="435898"/>
          </a:xfrm>
          <a:prstGeom prst="ellipse">
            <a:avLst/>
          </a:prstGeom>
          <a:solidFill>
            <a:schemeClr val="accent1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>
            <a:softEdge rad="114300"/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cxnSp>
        <p:nvCxnSpPr>
          <p:cNvPr id="268" name="直接连接符 267"/>
          <p:cNvCxnSpPr/>
          <p:nvPr>
            <p:custDataLst>
              <p:tags r:id="rId6"/>
            </p:custDataLst>
          </p:nvPr>
        </p:nvCxnSpPr>
        <p:spPr>
          <a:xfrm>
            <a:off x="2964479" y="4926770"/>
            <a:ext cx="0" cy="823410"/>
          </a:xfrm>
          <a:prstGeom prst="line">
            <a:avLst/>
          </a:prstGeom>
          <a:noFill/>
          <a:ln w="6350" cap="flat" cmpd="sng" algn="ctr"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prstDash val="sysDash"/>
            <a:miter lim="800000"/>
          </a:ln>
          <a:effectLst/>
        </p:spPr>
      </p:cxnSp>
      <p:sp>
        <p:nvSpPr>
          <p:cNvPr id="269" name="椭圆 268"/>
          <p:cNvSpPr/>
          <p:nvPr>
            <p:custDataLst>
              <p:tags r:id="rId7"/>
            </p:custDataLst>
          </p:nvPr>
        </p:nvSpPr>
        <p:spPr>
          <a:xfrm flipV="1">
            <a:off x="2875162" y="4746105"/>
            <a:ext cx="169912" cy="169905"/>
          </a:xfrm>
          <a:prstGeom prst="ellipse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70" name="椭圆 269"/>
          <p:cNvSpPr/>
          <p:nvPr>
            <p:custDataLst>
              <p:tags r:id="rId8"/>
            </p:custDataLst>
          </p:nvPr>
        </p:nvSpPr>
        <p:spPr>
          <a:xfrm flipV="1">
            <a:off x="2916100" y="4787041"/>
            <a:ext cx="88037" cy="88033"/>
          </a:xfrm>
          <a:prstGeom prst="ellipse">
            <a:avLst/>
          </a:prstGeom>
          <a:solidFill>
            <a:schemeClr val="accent1"/>
          </a:solidFill>
          <a:ln w="635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71" name="椭圆 270"/>
          <p:cNvSpPr/>
          <p:nvPr>
            <p:custDataLst>
              <p:tags r:id="rId9"/>
            </p:custDataLst>
          </p:nvPr>
        </p:nvSpPr>
        <p:spPr>
          <a:xfrm flipV="1">
            <a:off x="7741994" y="3979697"/>
            <a:ext cx="102285" cy="102282"/>
          </a:xfrm>
          <a:prstGeom prst="ellipse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cxnSp>
        <p:nvCxnSpPr>
          <p:cNvPr id="272" name="直接连接符 271"/>
          <p:cNvCxnSpPr/>
          <p:nvPr>
            <p:custDataLst>
              <p:tags r:id="rId10"/>
            </p:custDataLst>
          </p:nvPr>
        </p:nvCxnSpPr>
        <p:spPr>
          <a:xfrm>
            <a:off x="7793136" y="4066744"/>
            <a:ext cx="0" cy="1870167"/>
          </a:xfrm>
          <a:prstGeom prst="line">
            <a:avLst/>
          </a:prstGeom>
          <a:noFill/>
          <a:ln w="6350" cap="flat" cmpd="sng" algn="ctr"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prstDash val="sysDash"/>
            <a:miter lim="800000"/>
          </a:ln>
          <a:effectLst/>
        </p:spPr>
      </p:cxnSp>
      <p:sp>
        <p:nvSpPr>
          <p:cNvPr id="273" name="椭圆 272"/>
          <p:cNvSpPr/>
          <p:nvPr>
            <p:custDataLst>
              <p:tags r:id="rId11"/>
            </p:custDataLst>
          </p:nvPr>
        </p:nvSpPr>
        <p:spPr>
          <a:xfrm flipV="1">
            <a:off x="4072184" y="3833012"/>
            <a:ext cx="376625" cy="376614"/>
          </a:xfrm>
          <a:prstGeom prst="ellipse">
            <a:avLst/>
          </a:prstGeom>
          <a:solidFill>
            <a:schemeClr val="accent1">
              <a:alpha val="15000"/>
            </a:schemeClr>
          </a:solidFill>
          <a:ln w="635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cxnSp>
        <p:nvCxnSpPr>
          <p:cNvPr id="274" name="直接连接符 273"/>
          <p:cNvCxnSpPr/>
          <p:nvPr>
            <p:custDataLst>
              <p:tags r:id="rId12"/>
            </p:custDataLst>
          </p:nvPr>
        </p:nvCxnSpPr>
        <p:spPr>
          <a:xfrm>
            <a:off x="4259276" y="4240216"/>
            <a:ext cx="0" cy="988192"/>
          </a:xfrm>
          <a:prstGeom prst="line">
            <a:avLst/>
          </a:prstGeom>
          <a:noFill/>
          <a:ln w="6350" cap="flat" cmpd="sng" algn="ctr"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prstDash val="sysDash"/>
            <a:miter lim="800000"/>
          </a:ln>
          <a:effectLst/>
        </p:spPr>
      </p:cxnSp>
      <p:cxnSp>
        <p:nvCxnSpPr>
          <p:cNvPr id="275" name="直接连接符 274"/>
          <p:cNvCxnSpPr/>
          <p:nvPr>
            <p:custDataLst>
              <p:tags r:id="rId13"/>
            </p:custDataLst>
          </p:nvPr>
        </p:nvCxnSpPr>
        <p:spPr>
          <a:xfrm>
            <a:off x="7104628" y="3936727"/>
            <a:ext cx="0" cy="823410"/>
          </a:xfrm>
          <a:prstGeom prst="line">
            <a:avLst/>
          </a:prstGeom>
          <a:noFill/>
          <a:ln w="6350" cap="flat" cmpd="sng" algn="ctr"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prstDash val="sysDash"/>
            <a:miter lim="800000"/>
          </a:ln>
          <a:effectLst/>
        </p:spPr>
      </p:cxnSp>
      <p:sp>
        <p:nvSpPr>
          <p:cNvPr id="276" name="椭圆 275"/>
          <p:cNvSpPr/>
          <p:nvPr>
            <p:custDataLst>
              <p:tags r:id="rId14"/>
            </p:custDataLst>
          </p:nvPr>
        </p:nvSpPr>
        <p:spPr>
          <a:xfrm flipV="1">
            <a:off x="7015312" y="3780827"/>
            <a:ext cx="169912" cy="169905"/>
          </a:xfrm>
          <a:prstGeom prst="ellipse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77" name="椭圆 276"/>
          <p:cNvSpPr/>
          <p:nvPr>
            <p:custDataLst>
              <p:tags r:id="rId15"/>
            </p:custDataLst>
          </p:nvPr>
        </p:nvSpPr>
        <p:spPr>
          <a:xfrm flipV="1">
            <a:off x="7056249" y="3821763"/>
            <a:ext cx="88037" cy="88033"/>
          </a:xfrm>
          <a:prstGeom prst="ellipse">
            <a:avLst/>
          </a:prstGeom>
          <a:solidFill>
            <a:schemeClr val="accent1"/>
          </a:solidFill>
          <a:ln w="635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78" name="椭圆 277"/>
          <p:cNvSpPr/>
          <p:nvPr>
            <p:custDataLst>
              <p:tags r:id="rId16"/>
            </p:custDataLst>
          </p:nvPr>
        </p:nvSpPr>
        <p:spPr>
          <a:xfrm flipV="1">
            <a:off x="3827856" y="4592085"/>
            <a:ext cx="102285" cy="102282"/>
          </a:xfrm>
          <a:prstGeom prst="ellipse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cxnSp>
        <p:nvCxnSpPr>
          <p:cNvPr id="279" name="直接连接符 278"/>
          <p:cNvCxnSpPr/>
          <p:nvPr>
            <p:custDataLst>
              <p:tags r:id="rId17"/>
            </p:custDataLst>
          </p:nvPr>
        </p:nvCxnSpPr>
        <p:spPr>
          <a:xfrm>
            <a:off x="3878999" y="4703896"/>
            <a:ext cx="0" cy="1081372"/>
          </a:xfrm>
          <a:prstGeom prst="line">
            <a:avLst/>
          </a:prstGeom>
          <a:noFill/>
          <a:ln w="6350" cap="flat" cmpd="sng" algn="ctr"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prstDash val="sysDash"/>
            <a:miter lim="800000"/>
          </a:ln>
          <a:effectLst/>
        </p:spPr>
      </p:cxnSp>
      <p:sp>
        <p:nvSpPr>
          <p:cNvPr id="280" name="椭圆 279"/>
          <p:cNvSpPr/>
          <p:nvPr>
            <p:custDataLst>
              <p:tags r:id="rId18"/>
            </p:custDataLst>
          </p:nvPr>
        </p:nvSpPr>
        <p:spPr>
          <a:xfrm flipV="1">
            <a:off x="8463052" y="4821276"/>
            <a:ext cx="256545" cy="256537"/>
          </a:xfrm>
          <a:prstGeom prst="ellipse">
            <a:avLst/>
          </a:prstGeom>
          <a:solidFill>
            <a:schemeClr val="accent1">
              <a:alpha val="15000"/>
            </a:schemeClr>
          </a:solidFill>
          <a:ln w="635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cxnSp>
        <p:nvCxnSpPr>
          <p:cNvPr id="281" name="直接连接符 280"/>
          <p:cNvCxnSpPr/>
          <p:nvPr>
            <p:custDataLst>
              <p:tags r:id="rId19"/>
            </p:custDataLst>
          </p:nvPr>
        </p:nvCxnSpPr>
        <p:spPr>
          <a:xfrm>
            <a:off x="8590104" y="5106053"/>
            <a:ext cx="0" cy="401182"/>
          </a:xfrm>
          <a:prstGeom prst="line">
            <a:avLst/>
          </a:prstGeom>
          <a:noFill/>
          <a:ln w="6350" cap="flat" cmpd="sng" algn="ctr"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prstDash val="sysDash"/>
            <a:miter lim="800000"/>
          </a:ln>
          <a:effectLst/>
        </p:spPr>
      </p:cxnSp>
      <p:sp>
        <p:nvSpPr>
          <p:cNvPr id="282" name="椭圆 281"/>
          <p:cNvSpPr/>
          <p:nvPr>
            <p:custDataLst>
              <p:tags r:id="rId20"/>
            </p:custDataLst>
          </p:nvPr>
        </p:nvSpPr>
        <p:spPr>
          <a:xfrm flipV="1">
            <a:off x="8889188" y="4373163"/>
            <a:ext cx="317778" cy="317767"/>
          </a:xfrm>
          <a:prstGeom prst="ellipse">
            <a:avLst/>
          </a:prstGeom>
          <a:solidFill>
            <a:schemeClr val="accent1">
              <a:alpha val="15000"/>
            </a:schemeClr>
          </a:solidFill>
          <a:ln w="635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cxnSp>
        <p:nvCxnSpPr>
          <p:cNvPr id="283" name="直接连接符 282"/>
          <p:cNvCxnSpPr/>
          <p:nvPr>
            <p:custDataLst>
              <p:tags r:id="rId21"/>
            </p:custDataLst>
          </p:nvPr>
        </p:nvCxnSpPr>
        <p:spPr>
          <a:xfrm>
            <a:off x="9045363" y="4741389"/>
            <a:ext cx="0" cy="701994"/>
          </a:xfrm>
          <a:prstGeom prst="line">
            <a:avLst/>
          </a:prstGeom>
          <a:noFill/>
          <a:ln w="6350" cap="flat" cmpd="sng" algn="ctr"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prstDash val="sysDash"/>
            <a:miter lim="800000"/>
          </a:ln>
          <a:effectLst/>
        </p:spPr>
      </p:cxnSp>
      <p:sp>
        <p:nvSpPr>
          <p:cNvPr id="284" name="图形 15"/>
          <p:cNvSpPr/>
          <p:nvPr>
            <p:custDataLst>
              <p:tags r:id="rId22"/>
            </p:custDataLst>
          </p:nvPr>
        </p:nvSpPr>
        <p:spPr>
          <a:xfrm>
            <a:off x="8954510" y="4441091"/>
            <a:ext cx="181706" cy="177054"/>
          </a:xfrm>
          <a:custGeom>
            <a:avLst/>
            <a:gdLst>
              <a:gd name="connsiteX0" fmla="*/ 754063 w 1547773"/>
              <a:gd name="connsiteY0" fmla="*/ 19 h 1508143"/>
              <a:gd name="connsiteX1" fmla="*/ 1066998 w 1547773"/>
              <a:gd name="connsiteY1" fmla="*/ 67805 h 1508143"/>
              <a:gd name="connsiteX2" fmla="*/ 947341 w 1547773"/>
              <a:gd name="connsiteY2" fmla="*/ 181430 h 1508143"/>
              <a:gd name="connsiteX3" fmla="*/ 916583 w 1547773"/>
              <a:gd name="connsiteY3" fmla="*/ 293944 h 1508143"/>
              <a:gd name="connsiteX4" fmla="*/ 918766 w 1547773"/>
              <a:gd name="connsiteY4" fmla="*/ 301406 h 1508143"/>
              <a:gd name="connsiteX5" fmla="*/ 936784 w 1547773"/>
              <a:gd name="connsiteY5" fmla="*/ 357484 h 1508143"/>
              <a:gd name="connsiteX6" fmla="*/ 754063 w 1547773"/>
              <a:gd name="connsiteY6" fmla="*/ 317519 h 1508143"/>
              <a:gd name="connsiteX7" fmla="*/ 317500 w 1547773"/>
              <a:gd name="connsiteY7" fmla="*/ 754081 h 1508143"/>
              <a:gd name="connsiteX8" fmla="*/ 754063 w 1547773"/>
              <a:gd name="connsiteY8" fmla="*/ 1190644 h 1508143"/>
              <a:gd name="connsiteX9" fmla="*/ 1190625 w 1547773"/>
              <a:gd name="connsiteY9" fmla="*/ 754081 h 1508143"/>
              <a:gd name="connsiteX10" fmla="*/ 1163280 w 1547773"/>
              <a:gd name="connsiteY10" fmla="*/ 601681 h 1508143"/>
              <a:gd name="connsiteX11" fmla="*/ 1264722 w 1547773"/>
              <a:gd name="connsiteY11" fmla="*/ 630455 h 1508143"/>
              <a:gd name="connsiteX12" fmla="*/ 1373148 w 1547773"/>
              <a:gd name="connsiteY12" fmla="*/ 586640 h 1508143"/>
              <a:gd name="connsiteX13" fmla="*/ 1378188 w 1547773"/>
              <a:gd name="connsiteY13" fmla="*/ 581639 h 1508143"/>
              <a:gd name="connsiteX14" fmla="*/ 1462326 w 1547773"/>
              <a:gd name="connsiteY14" fmla="*/ 494604 h 1508143"/>
              <a:gd name="connsiteX15" fmla="*/ 1508125 w 1547773"/>
              <a:gd name="connsiteY15" fmla="*/ 754081 h 1508143"/>
              <a:gd name="connsiteX16" fmla="*/ 754063 w 1547773"/>
              <a:gd name="connsiteY16" fmla="*/ 1508144 h 1508143"/>
              <a:gd name="connsiteX17" fmla="*/ 0 w 1547773"/>
              <a:gd name="connsiteY17" fmla="*/ 754081 h 1508143"/>
              <a:gd name="connsiteX18" fmla="*/ 754063 w 1547773"/>
              <a:gd name="connsiteY18" fmla="*/ 19 h 1508143"/>
              <a:gd name="connsiteX19" fmla="*/ 754063 w 1547773"/>
              <a:gd name="connsiteY19" fmla="*/ 436581 h 1508143"/>
              <a:gd name="connsiteX20" fmla="*/ 895429 w 1547773"/>
              <a:gd name="connsiteY20" fmla="*/ 469720 h 1508143"/>
              <a:gd name="connsiteX21" fmla="*/ 700842 w 1547773"/>
              <a:gd name="connsiteY21" fmla="*/ 673952 h 1508143"/>
              <a:gd name="connsiteX22" fmla="*/ 720765 w 1547773"/>
              <a:gd name="connsiteY22" fmla="*/ 828138 h 1508143"/>
              <a:gd name="connsiteX23" fmla="*/ 887889 w 1547773"/>
              <a:gd name="connsiteY23" fmla="*/ 833139 h 1508143"/>
              <a:gd name="connsiteX24" fmla="*/ 892294 w 1547773"/>
              <a:gd name="connsiteY24" fmla="*/ 829170 h 1508143"/>
              <a:gd name="connsiteX25" fmla="*/ 1059299 w 1547773"/>
              <a:gd name="connsiteY25" fmla="*/ 666372 h 1508143"/>
              <a:gd name="connsiteX26" fmla="*/ 841864 w 1547773"/>
              <a:gd name="connsiteY26" fmla="*/ 1059226 h 1508143"/>
              <a:gd name="connsiteX27" fmla="*/ 449010 w 1547773"/>
              <a:gd name="connsiteY27" fmla="*/ 841791 h 1508143"/>
              <a:gd name="connsiteX28" fmla="*/ 666445 w 1547773"/>
              <a:gd name="connsiteY28" fmla="*/ 448936 h 1508143"/>
              <a:gd name="connsiteX29" fmla="*/ 754063 w 1547773"/>
              <a:gd name="connsiteY29" fmla="*/ 436581 h 1508143"/>
              <a:gd name="connsiteX30" fmla="*/ 1290876 w 1547773"/>
              <a:gd name="connsiteY30" fmla="*/ 11330 h 1508143"/>
              <a:gd name="connsiteX31" fmla="*/ 1300202 w 1547773"/>
              <a:gd name="connsiteY31" fmla="*/ 26451 h 1508143"/>
              <a:gd name="connsiteX32" fmla="*/ 1355368 w 1547773"/>
              <a:gd name="connsiteY32" fmla="*/ 192543 h 1508143"/>
              <a:gd name="connsiteX33" fmla="*/ 1521341 w 1547773"/>
              <a:gd name="connsiteY33" fmla="*/ 247629 h 1508143"/>
              <a:gd name="connsiteX34" fmla="*/ 1545787 w 1547773"/>
              <a:gd name="connsiteY34" fmla="*/ 296463 h 1508143"/>
              <a:gd name="connsiteX35" fmla="*/ 1536502 w 1547773"/>
              <a:gd name="connsiteY35" fmla="*/ 311526 h 1508143"/>
              <a:gd name="connsiteX36" fmla="*/ 1313259 w 1547773"/>
              <a:gd name="connsiteY36" fmla="*/ 534808 h 1508143"/>
              <a:gd name="connsiteX37" fmla="*/ 1234202 w 1547773"/>
              <a:gd name="connsiteY37" fmla="*/ 553461 h 1508143"/>
              <a:gd name="connsiteX38" fmla="*/ 1115854 w 1547773"/>
              <a:gd name="connsiteY38" fmla="*/ 513853 h 1508143"/>
              <a:gd name="connsiteX39" fmla="*/ 852884 w 1547773"/>
              <a:gd name="connsiteY39" fmla="*/ 776822 h 1508143"/>
              <a:gd name="connsiteX40" fmla="*/ 771009 w 1547773"/>
              <a:gd name="connsiteY40" fmla="*/ 778303 h 1508143"/>
              <a:gd name="connsiteX41" fmla="*/ 769528 w 1547773"/>
              <a:gd name="connsiteY41" fmla="*/ 696428 h 1508143"/>
              <a:gd name="connsiteX42" fmla="*/ 771009 w 1547773"/>
              <a:gd name="connsiteY42" fmla="*/ 694947 h 1508143"/>
              <a:gd name="connsiteX43" fmla="*/ 1033423 w 1547773"/>
              <a:gd name="connsiteY43" fmla="*/ 432533 h 1508143"/>
              <a:gd name="connsiteX44" fmla="*/ 994132 w 1547773"/>
              <a:gd name="connsiteY44" fmla="*/ 313471 h 1508143"/>
              <a:gd name="connsiteX45" fmla="*/ 1012904 w 1547773"/>
              <a:gd name="connsiteY45" fmla="*/ 234731 h 1508143"/>
              <a:gd name="connsiteX46" fmla="*/ 1236305 w 1547773"/>
              <a:gd name="connsiteY46" fmla="*/ 11290 h 1508143"/>
              <a:gd name="connsiteX47" fmla="*/ 1290876 w 1547773"/>
              <a:gd name="connsiteY47" fmla="*/ 11290 h 1508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547773" h="1508143">
                <a:moveTo>
                  <a:pt x="754063" y="19"/>
                </a:moveTo>
                <a:cubicBezTo>
                  <a:pt x="865704" y="19"/>
                  <a:pt x="971669" y="24268"/>
                  <a:pt x="1066998" y="67805"/>
                </a:cubicBezTo>
                <a:lnTo>
                  <a:pt x="947341" y="181430"/>
                </a:lnTo>
                <a:cubicBezTo>
                  <a:pt x="917906" y="210853"/>
                  <a:pt x="906210" y="253639"/>
                  <a:pt x="916583" y="293944"/>
                </a:cubicBezTo>
                <a:lnTo>
                  <a:pt x="918766" y="301406"/>
                </a:lnTo>
                <a:lnTo>
                  <a:pt x="936784" y="357484"/>
                </a:lnTo>
                <a:cubicBezTo>
                  <a:pt x="879496" y="331069"/>
                  <a:pt x="817147" y="317432"/>
                  <a:pt x="754063" y="317519"/>
                </a:cubicBezTo>
                <a:cubicBezTo>
                  <a:pt x="512961" y="317519"/>
                  <a:pt x="317500" y="512980"/>
                  <a:pt x="317500" y="754081"/>
                </a:cubicBezTo>
                <a:cubicBezTo>
                  <a:pt x="317500" y="995183"/>
                  <a:pt x="512961" y="1190644"/>
                  <a:pt x="754063" y="1190644"/>
                </a:cubicBezTo>
                <a:cubicBezTo>
                  <a:pt x="995164" y="1190644"/>
                  <a:pt x="1190625" y="995183"/>
                  <a:pt x="1190625" y="754081"/>
                </a:cubicBezTo>
                <a:cubicBezTo>
                  <a:pt x="1190625" y="700503"/>
                  <a:pt x="1180981" y="649147"/>
                  <a:pt x="1163280" y="601681"/>
                </a:cubicBezTo>
                <a:lnTo>
                  <a:pt x="1264722" y="630455"/>
                </a:lnTo>
                <a:cubicBezTo>
                  <a:pt x="1304766" y="643829"/>
                  <a:pt x="1342509" y="616366"/>
                  <a:pt x="1373148" y="586640"/>
                </a:cubicBezTo>
                <a:lnTo>
                  <a:pt x="1378188" y="581639"/>
                </a:lnTo>
                <a:lnTo>
                  <a:pt x="1462326" y="494604"/>
                </a:lnTo>
                <a:cubicBezTo>
                  <a:pt x="1492732" y="577730"/>
                  <a:pt x="1508236" y="665569"/>
                  <a:pt x="1508125" y="754081"/>
                </a:cubicBezTo>
                <a:cubicBezTo>
                  <a:pt x="1508125" y="1170522"/>
                  <a:pt x="1170503" y="1508144"/>
                  <a:pt x="754063" y="1508144"/>
                </a:cubicBezTo>
                <a:cubicBezTo>
                  <a:pt x="337622" y="1508144"/>
                  <a:pt x="0" y="1170522"/>
                  <a:pt x="0" y="754081"/>
                </a:cubicBezTo>
                <a:cubicBezTo>
                  <a:pt x="0" y="337640"/>
                  <a:pt x="337622" y="19"/>
                  <a:pt x="754063" y="19"/>
                </a:cubicBezTo>
                <a:close/>
                <a:moveTo>
                  <a:pt x="754063" y="436581"/>
                </a:moveTo>
                <a:cubicBezTo>
                  <a:pt x="804862" y="436581"/>
                  <a:pt x="852845" y="448487"/>
                  <a:pt x="895429" y="469720"/>
                </a:cubicBezTo>
                <a:lnTo>
                  <a:pt x="700842" y="673952"/>
                </a:lnTo>
                <a:cubicBezTo>
                  <a:pt x="666393" y="708401"/>
                  <a:pt x="677188" y="786784"/>
                  <a:pt x="720765" y="828138"/>
                </a:cubicBezTo>
                <a:cubicBezTo>
                  <a:pt x="762595" y="867826"/>
                  <a:pt x="850463" y="864016"/>
                  <a:pt x="887889" y="833139"/>
                </a:cubicBezTo>
                <a:lnTo>
                  <a:pt x="892294" y="829170"/>
                </a:lnTo>
                <a:lnTo>
                  <a:pt x="1059299" y="666372"/>
                </a:lnTo>
                <a:cubicBezTo>
                  <a:pt x="1107740" y="834899"/>
                  <a:pt x="1010390" y="1010785"/>
                  <a:pt x="841864" y="1059226"/>
                </a:cubicBezTo>
                <a:cubicBezTo>
                  <a:pt x="673337" y="1107667"/>
                  <a:pt x="497450" y="1010317"/>
                  <a:pt x="449010" y="841791"/>
                </a:cubicBezTo>
                <a:cubicBezTo>
                  <a:pt x="400569" y="673264"/>
                  <a:pt x="497918" y="497377"/>
                  <a:pt x="666445" y="448936"/>
                </a:cubicBezTo>
                <a:cubicBezTo>
                  <a:pt x="694931" y="440749"/>
                  <a:pt x="724423" y="436590"/>
                  <a:pt x="754063" y="436581"/>
                </a:cubicBezTo>
                <a:close/>
                <a:moveTo>
                  <a:pt x="1290876" y="11330"/>
                </a:moveTo>
                <a:cubicBezTo>
                  <a:pt x="1295118" y="15577"/>
                  <a:pt x="1298311" y="20754"/>
                  <a:pt x="1300202" y="26451"/>
                </a:cubicBezTo>
                <a:lnTo>
                  <a:pt x="1355368" y="192543"/>
                </a:lnTo>
                <a:lnTo>
                  <a:pt x="1521341" y="247629"/>
                </a:lnTo>
                <a:cubicBezTo>
                  <a:pt x="1541577" y="254363"/>
                  <a:pt x="1552522" y="276227"/>
                  <a:pt x="1545787" y="296463"/>
                </a:cubicBezTo>
                <a:cubicBezTo>
                  <a:pt x="1543900" y="302135"/>
                  <a:pt x="1540721" y="307291"/>
                  <a:pt x="1536502" y="311526"/>
                </a:cubicBezTo>
                <a:lnTo>
                  <a:pt x="1313259" y="534808"/>
                </a:lnTo>
                <a:cubicBezTo>
                  <a:pt x="1292573" y="555509"/>
                  <a:pt x="1261960" y="562732"/>
                  <a:pt x="1234202" y="553461"/>
                </a:cubicBezTo>
                <a:lnTo>
                  <a:pt x="1115854" y="513853"/>
                </a:lnTo>
                <a:lnTo>
                  <a:pt x="852884" y="776822"/>
                </a:lnTo>
                <a:cubicBezTo>
                  <a:pt x="830684" y="799840"/>
                  <a:pt x="794027" y="800504"/>
                  <a:pt x="771009" y="778303"/>
                </a:cubicBezTo>
                <a:cubicBezTo>
                  <a:pt x="747991" y="756103"/>
                  <a:pt x="747328" y="719446"/>
                  <a:pt x="769528" y="696428"/>
                </a:cubicBezTo>
                <a:cubicBezTo>
                  <a:pt x="770013" y="695925"/>
                  <a:pt x="770506" y="695432"/>
                  <a:pt x="771009" y="694947"/>
                </a:cubicBezTo>
                <a:lnTo>
                  <a:pt x="1033423" y="432533"/>
                </a:lnTo>
                <a:lnTo>
                  <a:pt x="994132" y="313471"/>
                </a:lnTo>
                <a:cubicBezTo>
                  <a:pt x="985023" y="285785"/>
                  <a:pt x="992284" y="255328"/>
                  <a:pt x="1012904" y="234731"/>
                </a:cubicBezTo>
                <a:lnTo>
                  <a:pt x="1236305" y="11290"/>
                </a:lnTo>
                <a:cubicBezTo>
                  <a:pt x="1251381" y="-3763"/>
                  <a:pt x="1275800" y="-3763"/>
                  <a:pt x="1290876" y="11290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99999">
                <a:srgbClr val="FFFFFF">
                  <a:alpha val="80000"/>
                </a:srgbClr>
              </a:gs>
            </a:gsLst>
            <a:lin ang="5400000" scaled="1"/>
          </a:gradFill>
          <a:ln w="819" cap="flat">
            <a:noFill/>
            <a:prstDash val="solid"/>
            <a:miter/>
          </a:ln>
          <a:effectLst>
            <a:outerShdw blurRad="76200" dist="38100" dir="8100000" algn="tr" rotWithShape="0">
              <a:schemeClr val="accent1">
                <a:lumMod val="75000"/>
                <a:alpha val="40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endParaRPr lang="zh-CN" altLang="en-US"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285" name="图形 19"/>
          <p:cNvSpPr/>
          <p:nvPr>
            <p:custDataLst>
              <p:tags r:id="rId23"/>
            </p:custDataLst>
          </p:nvPr>
        </p:nvSpPr>
        <p:spPr>
          <a:xfrm>
            <a:off x="8529103" y="4893514"/>
            <a:ext cx="124442" cy="112061"/>
          </a:xfrm>
          <a:custGeom>
            <a:avLst/>
            <a:gdLst>
              <a:gd name="connsiteX0" fmla="*/ 1043984 w 1521932"/>
              <a:gd name="connsiteY0" fmla="*/ 0 h 1370507"/>
              <a:gd name="connsiteX1" fmla="*/ 1273457 w 1521932"/>
              <a:gd name="connsiteY1" fmla="*/ 132834 h 1370507"/>
              <a:gd name="connsiteX2" fmla="*/ 1504359 w 1521932"/>
              <a:gd name="connsiteY2" fmla="*/ 534988 h 1370507"/>
              <a:gd name="connsiteX3" fmla="*/ 1483920 w 1521932"/>
              <a:gd name="connsiteY3" fmla="*/ 693658 h 1370507"/>
              <a:gd name="connsiteX4" fmla="*/ 856858 w 1521932"/>
              <a:gd name="connsiteY4" fmla="*/ 1330960 h 1370507"/>
              <a:gd name="connsiteX5" fmla="*/ 669795 w 1521932"/>
              <a:gd name="connsiteY5" fmla="*/ 1332561 h 1370507"/>
              <a:gd name="connsiteX6" fmla="*/ 666358 w 1521932"/>
              <a:gd name="connsiteY6" fmla="*/ 1329055 h 1370507"/>
              <a:gd name="connsiteX7" fmla="*/ 36160 w 1521932"/>
              <a:gd name="connsiteY7" fmla="*/ 662384 h 1370507"/>
              <a:gd name="connsiteX8" fmla="*/ 19174 w 1521932"/>
              <a:gd name="connsiteY8" fmla="*/ 502920 h 1370507"/>
              <a:gd name="connsiteX9" fmla="*/ 246861 w 1521932"/>
              <a:gd name="connsiteY9" fmla="*/ 127476 h 1370507"/>
              <a:gd name="connsiteX10" fmla="*/ 473040 w 1521932"/>
              <a:gd name="connsiteY10" fmla="*/ 0 h 1370507"/>
              <a:gd name="connsiteX11" fmla="*/ 1043984 w 1521932"/>
              <a:gd name="connsiteY11" fmla="*/ 0 h 1370507"/>
              <a:gd name="connsiteX12" fmla="*/ 1107405 w 1521932"/>
              <a:gd name="connsiteY12" fmla="*/ 549235 h 1370507"/>
              <a:gd name="connsiteX13" fmla="*/ 1023228 w 1521932"/>
              <a:gd name="connsiteY13" fmla="*/ 549235 h 1370507"/>
              <a:gd name="connsiteX14" fmla="*/ 756607 w 1521932"/>
              <a:gd name="connsiteY14" fmla="*/ 815816 h 1370507"/>
              <a:gd name="connsiteX15" fmla="*/ 490026 w 1521932"/>
              <a:gd name="connsiteY15" fmla="*/ 549235 h 1370507"/>
              <a:gd name="connsiteX16" fmla="*/ 405849 w 1521932"/>
              <a:gd name="connsiteY16" fmla="*/ 547772 h 1370507"/>
              <a:gd name="connsiteX17" fmla="*/ 404386 w 1521932"/>
              <a:gd name="connsiteY17" fmla="*/ 631949 h 1370507"/>
              <a:gd name="connsiteX18" fmla="*/ 405849 w 1521932"/>
              <a:gd name="connsiteY18" fmla="*/ 633413 h 1370507"/>
              <a:gd name="connsiteX19" fmla="*/ 714538 w 1521932"/>
              <a:gd name="connsiteY19" fmla="*/ 942102 h 1370507"/>
              <a:gd name="connsiteX20" fmla="*/ 798715 w 1521932"/>
              <a:gd name="connsiteY20" fmla="*/ 942102 h 1370507"/>
              <a:gd name="connsiteX21" fmla="*/ 1107405 w 1521932"/>
              <a:gd name="connsiteY21" fmla="*/ 633413 h 1370507"/>
              <a:gd name="connsiteX22" fmla="*/ 1107405 w 1521932"/>
              <a:gd name="connsiteY22" fmla="*/ 549235 h 1370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521932" h="1370507">
                <a:moveTo>
                  <a:pt x="1043984" y="0"/>
                </a:moveTo>
                <a:cubicBezTo>
                  <a:pt x="1138743" y="-6"/>
                  <a:pt x="1226270" y="50660"/>
                  <a:pt x="1273457" y="132834"/>
                </a:cubicBezTo>
                <a:lnTo>
                  <a:pt x="1504359" y="534988"/>
                </a:lnTo>
                <a:cubicBezTo>
                  <a:pt x="1533926" y="586471"/>
                  <a:pt x="1525569" y="651348"/>
                  <a:pt x="1483920" y="693658"/>
                </a:cubicBezTo>
                <a:lnTo>
                  <a:pt x="856858" y="1330960"/>
                </a:lnTo>
                <a:cubicBezTo>
                  <a:pt x="805644" y="1383058"/>
                  <a:pt x="721893" y="1383775"/>
                  <a:pt x="669795" y="1332561"/>
                </a:cubicBezTo>
                <a:cubicBezTo>
                  <a:pt x="668627" y="1331414"/>
                  <a:pt x="667481" y="1330245"/>
                  <a:pt x="666358" y="1329055"/>
                </a:cubicBezTo>
                <a:lnTo>
                  <a:pt x="36160" y="662384"/>
                </a:lnTo>
                <a:cubicBezTo>
                  <a:pt x="-4751" y="619113"/>
                  <a:pt x="-11704" y="553839"/>
                  <a:pt x="19174" y="502920"/>
                </a:cubicBezTo>
                <a:lnTo>
                  <a:pt x="246861" y="127476"/>
                </a:lnTo>
                <a:cubicBezTo>
                  <a:pt x="294792" y="48374"/>
                  <a:pt x="380549" y="41"/>
                  <a:pt x="473040" y="0"/>
                </a:cubicBezTo>
                <a:lnTo>
                  <a:pt x="1043984" y="0"/>
                </a:lnTo>
                <a:close/>
                <a:moveTo>
                  <a:pt x="1107405" y="549235"/>
                </a:moveTo>
                <a:cubicBezTo>
                  <a:pt x="1084158" y="525995"/>
                  <a:pt x="1046475" y="525995"/>
                  <a:pt x="1023228" y="549235"/>
                </a:cubicBezTo>
                <a:lnTo>
                  <a:pt x="756607" y="815816"/>
                </a:lnTo>
                <a:lnTo>
                  <a:pt x="490026" y="549235"/>
                </a:lnTo>
                <a:cubicBezTo>
                  <a:pt x="467185" y="525586"/>
                  <a:pt x="429498" y="524931"/>
                  <a:pt x="405849" y="547772"/>
                </a:cubicBezTo>
                <a:cubicBezTo>
                  <a:pt x="382200" y="570613"/>
                  <a:pt x="381545" y="608301"/>
                  <a:pt x="404386" y="631949"/>
                </a:cubicBezTo>
                <a:cubicBezTo>
                  <a:pt x="404865" y="632446"/>
                  <a:pt x="405353" y="632933"/>
                  <a:pt x="405849" y="633413"/>
                </a:cubicBezTo>
                <a:lnTo>
                  <a:pt x="714538" y="942102"/>
                </a:lnTo>
                <a:cubicBezTo>
                  <a:pt x="737785" y="965342"/>
                  <a:pt x="775469" y="965342"/>
                  <a:pt x="798715" y="942102"/>
                </a:cubicBezTo>
                <a:lnTo>
                  <a:pt x="1107405" y="633413"/>
                </a:lnTo>
                <a:cubicBezTo>
                  <a:pt x="1130645" y="610166"/>
                  <a:pt x="1130645" y="572482"/>
                  <a:pt x="1107405" y="549235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99999">
                <a:srgbClr val="FFFFFF">
                  <a:alpha val="80000"/>
                </a:srgbClr>
              </a:gs>
            </a:gsLst>
            <a:lin ang="5400000" scaled="1"/>
          </a:gradFill>
          <a:ln w="819" cap="flat">
            <a:noFill/>
            <a:prstDash val="solid"/>
            <a:miter/>
          </a:ln>
          <a:effectLst>
            <a:outerShdw blurRad="76200" dist="38100" dir="8100000" algn="tr" rotWithShape="0">
              <a:schemeClr val="accent1">
                <a:lumMod val="75000"/>
                <a:alpha val="40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endParaRPr lang="zh-CN" altLang="en-US"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286" name="图形 27"/>
          <p:cNvSpPr/>
          <p:nvPr>
            <p:custDataLst>
              <p:tags r:id="rId24"/>
            </p:custDataLst>
          </p:nvPr>
        </p:nvSpPr>
        <p:spPr>
          <a:xfrm>
            <a:off x="4172507" y="3978410"/>
            <a:ext cx="175980" cy="135348"/>
          </a:xfrm>
          <a:custGeom>
            <a:avLst/>
            <a:gdLst>
              <a:gd name="connsiteX0" fmla="*/ 2390182 w 2476872"/>
              <a:gd name="connsiteY0" fmla="*/ 282512 h 1905000"/>
              <a:gd name="connsiteX1" fmla="*/ 2476872 w 2476872"/>
              <a:gd name="connsiteY1" fmla="*/ 363284 h 1905000"/>
              <a:gd name="connsiteX2" fmla="*/ 2476872 w 2476872"/>
              <a:gd name="connsiteY2" fmla="*/ 1541717 h 1905000"/>
              <a:gd name="connsiteX3" fmla="*/ 2435909 w 2476872"/>
              <a:gd name="connsiteY3" fmla="*/ 1610297 h 1905000"/>
              <a:gd name="connsiteX4" fmla="*/ 2349218 w 2476872"/>
              <a:gd name="connsiteY4" fmla="*/ 1614392 h 1905000"/>
              <a:gd name="connsiteX5" fmla="*/ 1938819 w 2476872"/>
              <a:gd name="connsiteY5" fmla="*/ 1444847 h 1905000"/>
              <a:gd name="connsiteX6" fmla="*/ 1938819 w 2476872"/>
              <a:gd name="connsiteY6" fmla="*/ 1747552 h 1905000"/>
              <a:gd name="connsiteX7" fmla="*/ 1761056 w 2476872"/>
              <a:gd name="connsiteY7" fmla="*/ 1905000 h 1905000"/>
              <a:gd name="connsiteX8" fmla="*/ 177763 w 2476872"/>
              <a:gd name="connsiteY8" fmla="*/ 1905000 h 1905000"/>
              <a:gd name="connsiteX9" fmla="*/ 0 w 2476872"/>
              <a:gd name="connsiteY9" fmla="*/ 1747552 h 1905000"/>
              <a:gd name="connsiteX10" fmla="*/ 0 w 2476872"/>
              <a:gd name="connsiteY10" fmla="*/ 157448 h 1905000"/>
              <a:gd name="connsiteX11" fmla="*/ 177858 w 2476872"/>
              <a:gd name="connsiteY11" fmla="*/ 0 h 1905000"/>
              <a:gd name="connsiteX12" fmla="*/ 1765629 w 2476872"/>
              <a:gd name="connsiteY12" fmla="*/ 0 h 1905000"/>
              <a:gd name="connsiteX13" fmla="*/ 1943392 w 2476872"/>
              <a:gd name="connsiteY13" fmla="*/ 157448 h 1905000"/>
              <a:gd name="connsiteX14" fmla="*/ 1943392 w 2476872"/>
              <a:gd name="connsiteY14" fmla="*/ 460058 h 1905000"/>
              <a:gd name="connsiteX15" fmla="*/ 2353791 w 2476872"/>
              <a:gd name="connsiteY15" fmla="*/ 290513 h 1905000"/>
              <a:gd name="connsiteX16" fmla="*/ 2390277 w 2476872"/>
              <a:gd name="connsiteY16" fmla="*/ 282416 h 1905000"/>
              <a:gd name="connsiteX17" fmla="*/ 1292737 w 2476872"/>
              <a:gd name="connsiteY17" fmla="*/ 986600 h 1905000"/>
              <a:gd name="connsiteX18" fmla="*/ 1325541 w 2476872"/>
              <a:gd name="connsiteY18" fmla="*/ 855950 h 1905000"/>
              <a:gd name="connsiteX19" fmla="*/ 1292737 w 2476872"/>
              <a:gd name="connsiteY19" fmla="*/ 823151 h 1905000"/>
              <a:gd name="connsiteX20" fmla="*/ 811080 w 2476872"/>
              <a:gd name="connsiteY20" fmla="*/ 534543 h 1905000"/>
              <a:gd name="connsiteX21" fmla="*/ 680398 w 2476872"/>
              <a:gd name="connsiteY21" fmla="*/ 567289 h 1905000"/>
              <a:gd name="connsiteX22" fmla="*/ 666850 w 2476872"/>
              <a:gd name="connsiteY22" fmla="*/ 616077 h 1905000"/>
              <a:gd name="connsiteX23" fmla="*/ 666850 w 2476872"/>
              <a:gd name="connsiteY23" fmla="*/ 1193483 h 1905000"/>
              <a:gd name="connsiteX24" fmla="*/ 762190 w 2476872"/>
              <a:gd name="connsiteY24" fmla="*/ 1288657 h 1905000"/>
              <a:gd name="connsiteX25" fmla="*/ 811080 w 2476872"/>
              <a:gd name="connsiteY25" fmla="*/ 1275112 h 1905000"/>
              <a:gd name="connsiteX26" fmla="*/ 1292641 w 2476872"/>
              <a:gd name="connsiteY26" fmla="*/ 986504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76872" h="1905000">
                <a:moveTo>
                  <a:pt x="2390182" y="282512"/>
                </a:moveTo>
                <a:cubicBezTo>
                  <a:pt x="2440386" y="282512"/>
                  <a:pt x="2476872" y="318802"/>
                  <a:pt x="2476872" y="363284"/>
                </a:cubicBezTo>
                <a:lnTo>
                  <a:pt x="2476872" y="1541717"/>
                </a:lnTo>
                <a:cubicBezTo>
                  <a:pt x="2476872" y="1570006"/>
                  <a:pt x="2463154" y="1594199"/>
                  <a:pt x="2435909" y="1610297"/>
                </a:cubicBezTo>
                <a:cubicBezTo>
                  <a:pt x="2408472" y="1622489"/>
                  <a:pt x="2376559" y="1626489"/>
                  <a:pt x="2349218" y="1614392"/>
                </a:cubicBezTo>
                <a:lnTo>
                  <a:pt x="1938819" y="1444847"/>
                </a:lnTo>
                <a:lnTo>
                  <a:pt x="1938819" y="1747552"/>
                </a:lnTo>
                <a:cubicBezTo>
                  <a:pt x="1938819" y="1832324"/>
                  <a:pt x="1861369" y="1905000"/>
                  <a:pt x="1761056" y="1905000"/>
                </a:cubicBezTo>
                <a:lnTo>
                  <a:pt x="177763" y="1905000"/>
                </a:lnTo>
                <a:cubicBezTo>
                  <a:pt x="82213" y="1905000"/>
                  <a:pt x="0" y="1836420"/>
                  <a:pt x="0" y="1747552"/>
                </a:cubicBezTo>
                <a:lnTo>
                  <a:pt x="0" y="157448"/>
                </a:lnTo>
                <a:cubicBezTo>
                  <a:pt x="0" y="72676"/>
                  <a:pt x="77545" y="0"/>
                  <a:pt x="177858" y="0"/>
                </a:cubicBezTo>
                <a:lnTo>
                  <a:pt x="1765629" y="0"/>
                </a:lnTo>
                <a:cubicBezTo>
                  <a:pt x="1861369" y="0"/>
                  <a:pt x="1943392" y="68580"/>
                  <a:pt x="1943392" y="157448"/>
                </a:cubicBezTo>
                <a:lnTo>
                  <a:pt x="1943392" y="460058"/>
                </a:lnTo>
                <a:lnTo>
                  <a:pt x="2353791" y="290513"/>
                </a:lnTo>
                <a:cubicBezTo>
                  <a:pt x="2365296" y="285422"/>
                  <a:pt x="2377698" y="282670"/>
                  <a:pt x="2390277" y="282416"/>
                </a:cubicBezTo>
                <a:close/>
                <a:moveTo>
                  <a:pt x="1292737" y="986600"/>
                </a:moveTo>
                <a:cubicBezTo>
                  <a:pt x="1337879" y="959579"/>
                  <a:pt x="1352566" y="901085"/>
                  <a:pt x="1325541" y="855950"/>
                </a:cubicBezTo>
                <a:cubicBezTo>
                  <a:pt x="1317477" y="842481"/>
                  <a:pt x="1306208" y="831214"/>
                  <a:pt x="1292737" y="823151"/>
                </a:cubicBezTo>
                <a:lnTo>
                  <a:pt x="811080" y="534543"/>
                </a:lnTo>
                <a:cubicBezTo>
                  <a:pt x="765950" y="507504"/>
                  <a:pt x="707441" y="522165"/>
                  <a:pt x="680398" y="567289"/>
                </a:cubicBezTo>
                <a:cubicBezTo>
                  <a:pt x="671562" y="582032"/>
                  <a:pt x="666881" y="598890"/>
                  <a:pt x="666850" y="616077"/>
                </a:cubicBezTo>
                <a:lnTo>
                  <a:pt x="666850" y="1193483"/>
                </a:lnTo>
                <a:cubicBezTo>
                  <a:pt x="666892" y="1246088"/>
                  <a:pt x="709577" y="1288699"/>
                  <a:pt x="762190" y="1288657"/>
                </a:cubicBezTo>
                <a:cubicBezTo>
                  <a:pt x="779412" y="1288644"/>
                  <a:pt x="796308" y="1283963"/>
                  <a:pt x="811080" y="1275112"/>
                </a:cubicBezTo>
                <a:lnTo>
                  <a:pt x="1292641" y="986504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99999">
                <a:srgbClr val="FFFFFF">
                  <a:alpha val="80000"/>
                </a:srgbClr>
              </a:gs>
            </a:gsLst>
            <a:lin ang="5400000" scaled="1"/>
          </a:gradFill>
          <a:ln w="819" cap="flat">
            <a:noFill/>
            <a:prstDash val="solid"/>
            <a:miter/>
          </a:ln>
          <a:effectLst>
            <a:outerShdw blurRad="76200" dist="38100" dir="8100000" algn="tr" rotWithShape="0">
              <a:schemeClr val="accent1">
                <a:lumMod val="75000"/>
                <a:alpha val="40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endParaRPr lang="zh-CN" altLang="en-US"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287" name="任意多边形: 形状 286"/>
          <p:cNvSpPr/>
          <p:nvPr>
            <p:custDataLst>
              <p:tags r:id="rId25"/>
            </p:custDataLst>
          </p:nvPr>
        </p:nvSpPr>
        <p:spPr>
          <a:xfrm>
            <a:off x="5443486" y="3903763"/>
            <a:ext cx="1305029" cy="1305035"/>
          </a:xfrm>
          <a:custGeom>
            <a:avLst/>
            <a:gdLst>
              <a:gd name="connsiteX0" fmla="*/ 216236 w 216800"/>
              <a:gd name="connsiteY0" fmla="*/ 137858 h 216801"/>
              <a:gd name="connsiteX1" fmla="*/ 216004 w 216800"/>
              <a:gd name="connsiteY1" fmla="*/ 144612 h 216801"/>
              <a:gd name="connsiteX2" fmla="*/ 213679 w 216800"/>
              <a:gd name="connsiteY2" fmla="*/ 152646 h 216801"/>
              <a:gd name="connsiteX3" fmla="*/ 209726 w 216800"/>
              <a:gd name="connsiteY3" fmla="*/ 159981 h 216801"/>
              <a:gd name="connsiteX4" fmla="*/ 204611 w 216800"/>
              <a:gd name="connsiteY4" fmla="*/ 164638 h 216801"/>
              <a:gd name="connsiteX5" fmla="*/ 199728 w 216800"/>
              <a:gd name="connsiteY5" fmla="*/ 166036 h 216801"/>
              <a:gd name="connsiteX6" fmla="*/ 195078 w 216800"/>
              <a:gd name="connsiteY6" fmla="*/ 165104 h 216801"/>
              <a:gd name="connsiteX7" fmla="*/ 189265 w 216800"/>
              <a:gd name="connsiteY7" fmla="*/ 163823 h 216801"/>
              <a:gd name="connsiteX8" fmla="*/ 182173 w 216800"/>
              <a:gd name="connsiteY8" fmla="*/ 163590 h 216801"/>
              <a:gd name="connsiteX9" fmla="*/ 174966 w 216800"/>
              <a:gd name="connsiteY9" fmla="*/ 165104 h 216801"/>
              <a:gd name="connsiteX10" fmla="*/ 168804 w 216800"/>
              <a:gd name="connsiteY10" fmla="*/ 169063 h 216801"/>
              <a:gd name="connsiteX11" fmla="*/ 162293 w 216800"/>
              <a:gd name="connsiteY11" fmla="*/ 182336 h 216801"/>
              <a:gd name="connsiteX12" fmla="*/ 164386 w 216800"/>
              <a:gd name="connsiteY12" fmla="*/ 196542 h 216801"/>
              <a:gd name="connsiteX13" fmla="*/ 163688 w 216800"/>
              <a:gd name="connsiteY13" fmla="*/ 205856 h 216801"/>
              <a:gd name="connsiteX14" fmla="*/ 159271 w 216800"/>
              <a:gd name="connsiteY14" fmla="*/ 209698 h 216801"/>
              <a:gd name="connsiteX15" fmla="*/ 152644 w 216800"/>
              <a:gd name="connsiteY15" fmla="*/ 213307 h 216801"/>
              <a:gd name="connsiteX16" fmla="*/ 145087 w 216800"/>
              <a:gd name="connsiteY16" fmla="*/ 215870 h 216801"/>
              <a:gd name="connsiteX17" fmla="*/ 138112 w 216800"/>
              <a:gd name="connsiteY17" fmla="*/ 216802 h 216801"/>
              <a:gd name="connsiteX18" fmla="*/ 134159 w 216800"/>
              <a:gd name="connsiteY18" fmla="*/ 215171 h 216801"/>
              <a:gd name="connsiteX19" fmla="*/ 131602 w 216800"/>
              <a:gd name="connsiteY19" fmla="*/ 211679 h 216801"/>
              <a:gd name="connsiteX20" fmla="*/ 131369 w 216800"/>
              <a:gd name="connsiteY20" fmla="*/ 211679 h 216801"/>
              <a:gd name="connsiteX21" fmla="*/ 122650 w 216800"/>
              <a:gd name="connsiteY21" fmla="*/ 199219 h 216801"/>
              <a:gd name="connsiteX22" fmla="*/ 108350 w 216800"/>
              <a:gd name="connsiteY22" fmla="*/ 193979 h 216801"/>
              <a:gd name="connsiteX23" fmla="*/ 94051 w 216800"/>
              <a:gd name="connsiteY23" fmla="*/ 199219 h 216801"/>
              <a:gd name="connsiteX24" fmla="*/ 85099 w 216800"/>
              <a:gd name="connsiteY24" fmla="*/ 211444 h 216801"/>
              <a:gd name="connsiteX25" fmla="*/ 81611 w 216800"/>
              <a:gd name="connsiteY25" fmla="*/ 215520 h 216801"/>
              <a:gd name="connsiteX26" fmla="*/ 76496 w 216800"/>
              <a:gd name="connsiteY26" fmla="*/ 216802 h 216801"/>
              <a:gd name="connsiteX27" fmla="*/ 69172 w 216800"/>
              <a:gd name="connsiteY27" fmla="*/ 215636 h 216801"/>
              <a:gd name="connsiteX28" fmla="*/ 61034 w 216800"/>
              <a:gd name="connsiteY28" fmla="*/ 212725 h 216801"/>
              <a:gd name="connsiteX29" fmla="*/ 53710 w 216800"/>
              <a:gd name="connsiteY29" fmla="*/ 208651 h 216801"/>
              <a:gd name="connsiteX30" fmla="*/ 48827 w 216800"/>
              <a:gd name="connsiteY30" fmla="*/ 203993 h 216801"/>
              <a:gd name="connsiteX31" fmla="*/ 47548 w 216800"/>
              <a:gd name="connsiteY31" fmla="*/ 200151 h 216801"/>
              <a:gd name="connsiteX32" fmla="*/ 49292 w 216800"/>
              <a:gd name="connsiteY32" fmla="*/ 193979 h 216801"/>
              <a:gd name="connsiteX33" fmla="*/ 51268 w 216800"/>
              <a:gd name="connsiteY33" fmla="*/ 181754 h 216801"/>
              <a:gd name="connsiteX34" fmla="*/ 45339 w 216800"/>
              <a:gd name="connsiteY34" fmla="*/ 169063 h 216801"/>
              <a:gd name="connsiteX35" fmla="*/ 37434 w 216800"/>
              <a:gd name="connsiteY35" fmla="*/ 164522 h 216801"/>
              <a:gd name="connsiteX36" fmla="*/ 28598 w 216800"/>
              <a:gd name="connsiteY36" fmla="*/ 163707 h 216801"/>
              <a:gd name="connsiteX37" fmla="*/ 18600 w 216800"/>
              <a:gd name="connsiteY37" fmla="*/ 165570 h 216801"/>
              <a:gd name="connsiteX38" fmla="*/ 12090 w 216800"/>
              <a:gd name="connsiteY38" fmla="*/ 165104 h 216801"/>
              <a:gd name="connsiteX39" fmla="*/ 7323 w 216800"/>
              <a:gd name="connsiteY39" fmla="*/ 160796 h 216801"/>
              <a:gd name="connsiteX40" fmla="*/ 3371 w 216800"/>
              <a:gd name="connsiteY40" fmla="*/ 153344 h 216801"/>
              <a:gd name="connsiteX41" fmla="*/ 696 w 216800"/>
              <a:gd name="connsiteY41" fmla="*/ 144961 h 216801"/>
              <a:gd name="connsiteX42" fmla="*/ 231 w 216800"/>
              <a:gd name="connsiteY42" fmla="*/ 137858 h 216801"/>
              <a:gd name="connsiteX43" fmla="*/ 4882 w 216800"/>
              <a:gd name="connsiteY43" fmla="*/ 131338 h 216801"/>
              <a:gd name="connsiteX44" fmla="*/ 17437 w 216800"/>
              <a:gd name="connsiteY44" fmla="*/ 122140 h 216801"/>
              <a:gd name="connsiteX45" fmla="*/ 23018 w 216800"/>
              <a:gd name="connsiteY45" fmla="*/ 107818 h 216801"/>
              <a:gd name="connsiteX46" fmla="*/ 17437 w 216800"/>
              <a:gd name="connsiteY46" fmla="*/ 93613 h 216801"/>
              <a:gd name="connsiteX47" fmla="*/ 4882 w 216800"/>
              <a:gd name="connsiteY47" fmla="*/ 84764 h 216801"/>
              <a:gd name="connsiteX48" fmla="*/ 1394 w 216800"/>
              <a:gd name="connsiteY48" fmla="*/ 81388 h 216801"/>
              <a:gd name="connsiteX49" fmla="*/ -1 w 216800"/>
              <a:gd name="connsiteY49" fmla="*/ 75915 h 216801"/>
              <a:gd name="connsiteX50" fmla="*/ 929 w 216800"/>
              <a:gd name="connsiteY50" fmla="*/ 69162 h 216801"/>
              <a:gd name="connsiteX51" fmla="*/ 3371 w 216800"/>
              <a:gd name="connsiteY51" fmla="*/ 61943 h 216801"/>
              <a:gd name="connsiteX52" fmla="*/ 6858 w 216800"/>
              <a:gd name="connsiteY52" fmla="*/ 55539 h 216801"/>
              <a:gd name="connsiteX53" fmla="*/ 11160 w 216800"/>
              <a:gd name="connsiteY53" fmla="*/ 51231 h 216801"/>
              <a:gd name="connsiteX54" fmla="*/ 14764 w 216800"/>
              <a:gd name="connsiteY54" fmla="*/ 50300 h 216801"/>
              <a:gd name="connsiteX55" fmla="*/ 18600 w 216800"/>
              <a:gd name="connsiteY55" fmla="*/ 51231 h 216801"/>
              <a:gd name="connsiteX56" fmla="*/ 33132 w 216800"/>
              <a:gd name="connsiteY56" fmla="*/ 52978 h 216801"/>
              <a:gd name="connsiteX57" fmla="*/ 46502 w 216800"/>
              <a:gd name="connsiteY57" fmla="*/ 46341 h 216801"/>
              <a:gd name="connsiteX58" fmla="*/ 50571 w 216800"/>
              <a:gd name="connsiteY58" fmla="*/ 39471 h 216801"/>
              <a:gd name="connsiteX59" fmla="*/ 52198 w 216800"/>
              <a:gd name="connsiteY59" fmla="*/ 31437 h 216801"/>
              <a:gd name="connsiteX60" fmla="*/ 52198 w 216800"/>
              <a:gd name="connsiteY60" fmla="*/ 24218 h 216801"/>
              <a:gd name="connsiteX61" fmla="*/ 51617 w 216800"/>
              <a:gd name="connsiteY61" fmla="*/ 19561 h 216801"/>
              <a:gd name="connsiteX62" fmla="*/ 50803 w 216800"/>
              <a:gd name="connsiteY62" fmla="*/ 16301 h 216801"/>
              <a:gd name="connsiteX63" fmla="*/ 51152 w 216800"/>
              <a:gd name="connsiteY63" fmla="*/ 13041 h 216801"/>
              <a:gd name="connsiteX64" fmla="*/ 56151 w 216800"/>
              <a:gd name="connsiteY64" fmla="*/ 7335 h 216801"/>
              <a:gd name="connsiteX65" fmla="*/ 63940 w 216800"/>
              <a:gd name="connsiteY65" fmla="*/ 3260 h 216801"/>
              <a:gd name="connsiteX66" fmla="*/ 72078 w 216800"/>
              <a:gd name="connsiteY66" fmla="*/ 815 h 216801"/>
              <a:gd name="connsiteX67" fmla="*/ 78356 w 216800"/>
              <a:gd name="connsiteY67" fmla="*/ 0 h 216801"/>
              <a:gd name="connsiteX68" fmla="*/ 83123 w 216800"/>
              <a:gd name="connsiteY68" fmla="*/ 1980 h 216801"/>
              <a:gd name="connsiteX69" fmla="*/ 85564 w 216800"/>
              <a:gd name="connsiteY69" fmla="*/ 6055 h 216801"/>
              <a:gd name="connsiteX70" fmla="*/ 93934 w 216800"/>
              <a:gd name="connsiteY70" fmla="*/ 17116 h 216801"/>
              <a:gd name="connsiteX71" fmla="*/ 107653 w 216800"/>
              <a:gd name="connsiteY71" fmla="*/ 21890 h 216801"/>
              <a:gd name="connsiteX72" fmla="*/ 122069 w 216800"/>
              <a:gd name="connsiteY72" fmla="*/ 17349 h 216801"/>
              <a:gd name="connsiteX73" fmla="*/ 130904 w 216800"/>
              <a:gd name="connsiteY73" fmla="*/ 5822 h 216801"/>
              <a:gd name="connsiteX74" fmla="*/ 133811 w 216800"/>
              <a:gd name="connsiteY74" fmla="*/ 1980 h 216801"/>
              <a:gd name="connsiteX75" fmla="*/ 137879 w 216800"/>
              <a:gd name="connsiteY75" fmla="*/ 0 h 216801"/>
              <a:gd name="connsiteX76" fmla="*/ 144971 w 216800"/>
              <a:gd name="connsiteY76" fmla="*/ 931 h 216801"/>
              <a:gd name="connsiteX77" fmla="*/ 152528 w 216800"/>
              <a:gd name="connsiteY77" fmla="*/ 3493 h 216801"/>
              <a:gd name="connsiteX78" fmla="*/ 159387 w 216800"/>
              <a:gd name="connsiteY78" fmla="*/ 7685 h 216801"/>
              <a:gd name="connsiteX79" fmla="*/ 164386 w 216800"/>
              <a:gd name="connsiteY79" fmla="*/ 13273 h 216801"/>
              <a:gd name="connsiteX80" fmla="*/ 165083 w 216800"/>
              <a:gd name="connsiteY80" fmla="*/ 17349 h 216801"/>
              <a:gd name="connsiteX81" fmla="*/ 164153 w 216800"/>
              <a:gd name="connsiteY81" fmla="*/ 20493 h 216801"/>
              <a:gd name="connsiteX82" fmla="*/ 162293 w 216800"/>
              <a:gd name="connsiteY82" fmla="*/ 34697 h 216801"/>
              <a:gd name="connsiteX83" fmla="*/ 169036 w 216800"/>
              <a:gd name="connsiteY83" fmla="*/ 47738 h 216801"/>
              <a:gd name="connsiteX84" fmla="*/ 182755 w 216800"/>
              <a:gd name="connsiteY84" fmla="*/ 53909 h 216801"/>
              <a:gd name="connsiteX85" fmla="*/ 197869 w 216800"/>
              <a:gd name="connsiteY85" fmla="*/ 51231 h 216801"/>
              <a:gd name="connsiteX86" fmla="*/ 202402 w 216800"/>
              <a:gd name="connsiteY86" fmla="*/ 50300 h 216801"/>
              <a:gd name="connsiteX87" fmla="*/ 206935 w 216800"/>
              <a:gd name="connsiteY87" fmla="*/ 52395 h 216801"/>
              <a:gd name="connsiteX88" fmla="*/ 213097 w 216800"/>
              <a:gd name="connsiteY88" fmla="*/ 62292 h 216801"/>
              <a:gd name="connsiteX89" fmla="*/ 216701 w 216800"/>
              <a:gd name="connsiteY89" fmla="*/ 75682 h 216801"/>
              <a:gd name="connsiteX90" fmla="*/ 215424 w 216800"/>
              <a:gd name="connsiteY90" fmla="*/ 81853 h 216801"/>
              <a:gd name="connsiteX91" fmla="*/ 211818 w 216800"/>
              <a:gd name="connsiteY91" fmla="*/ 84764 h 216801"/>
              <a:gd name="connsiteX92" fmla="*/ 199496 w 216800"/>
              <a:gd name="connsiteY92" fmla="*/ 93730 h 216801"/>
              <a:gd name="connsiteX93" fmla="*/ 194380 w 216800"/>
              <a:gd name="connsiteY93" fmla="*/ 108284 h 216801"/>
              <a:gd name="connsiteX94" fmla="*/ 198681 w 216800"/>
              <a:gd name="connsiteY94" fmla="*/ 122140 h 216801"/>
              <a:gd name="connsiteX95" fmla="*/ 209959 w 216800"/>
              <a:gd name="connsiteY95" fmla="*/ 130639 h 216801"/>
              <a:gd name="connsiteX96" fmla="*/ 212748 w 216800"/>
              <a:gd name="connsiteY96" fmla="*/ 132502 h 216801"/>
              <a:gd name="connsiteX97" fmla="*/ 216236 w 216800"/>
              <a:gd name="connsiteY97" fmla="*/ 137858 h 216801"/>
              <a:gd name="connsiteX98" fmla="*/ 108118 w 216800"/>
              <a:gd name="connsiteY98" fmla="*/ 158816 h 216801"/>
              <a:gd name="connsiteX99" fmla="*/ 127881 w 216800"/>
              <a:gd name="connsiteY99" fmla="*/ 154858 h 216801"/>
              <a:gd name="connsiteX100" fmla="*/ 144041 w 216800"/>
              <a:gd name="connsiteY100" fmla="*/ 143913 h 216801"/>
              <a:gd name="connsiteX101" fmla="*/ 154853 w 216800"/>
              <a:gd name="connsiteY101" fmla="*/ 127729 h 216801"/>
              <a:gd name="connsiteX102" fmla="*/ 158805 w 216800"/>
              <a:gd name="connsiteY102" fmla="*/ 108051 h 216801"/>
              <a:gd name="connsiteX103" fmla="*/ 154853 w 216800"/>
              <a:gd name="connsiteY103" fmla="*/ 88374 h 216801"/>
              <a:gd name="connsiteX104" fmla="*/ 144041 w 216800"/>
              <a:gd name="connsiteY104" fmla="*/ 72306 h 216801"/>
              <a:gd name="connsiteX105" fmla="*/ 127881 w 216800"/>
              <a:gd name="connsiteY105" fmla="*/ 61477 h 216801"/>
              <a:gd name="connsiteX106" fmla="*/ 108118 w 216800"/>
              <a:gd name="connsiteY106" fmla="*/ 57519 h 216801"/>
              <a:gd name="connsiteX107" fmla="*/ 88470 w 216800"/>
              <a:gd name="connsiteY107" fmla="*/ 61477 h 216801"/>
              <a:gd name="connsiteX108" fmla="*/ 72427 w 216800"/>
              <a:gd name="connsiteY108" fmla="*/ 72306 h 216801"/>
              <a:gd name="connsiteX109" fmla="*/ 61615 w 216800"/>
              <a:gd name="connsiteY109" fmla="*/ 88374 h 216801"/>
              <a:gd name="connsiteX110" fmla="*/ 57662 w 216800"/>
              <a:gd name="connsiteY110" fmla="*/ 108051 h 216801"/>
              <a:gd name="connsiteX111" fmla="*/ 61615 w 216800"/>
              <a:gd name="connsiteY111" fmla="*/ 127729 h 216801"/>
              <a:gd name="connsiteX112" fmla="*/ 72427 w 216800"/>
              <a:gd name="connsiteY112" fmla="*/ 143913 h 216801"/>
              <a:gd name="connsiteX113" fmla="*/ 88470 w 216800"/>
              <a:gd name="connsiteY113" fmla="*/ 154858 h 216801"/>
              <a:gd name="connsiteX114" fmla="*/ 108118 w 216800"/>
              <a:gd name="connsiteY114" fmla="*/ 158816 h 216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216800" h="216801">
                <a:moveTo>
                  <a:pt x="216236" y="137858"/>
                </a:moveTo>
                <a:cubicBezTo>
                  <a:pt x="216547" y="139721"/>
                  <a:pt x="216471" y="141972"/>
                  <a:pt x="216004" y="144612"/>
                </a:cubicBezTo>
                <a:cubicBezTo>
                  <a:pt x="215539" y="147251"/>
                  <a:pt x="214765" y="149929"/>
                  <a:pt x="213679" y="152646"/>
                </a:cubicBezTo>
                <a:cubicBezTo>
                  <a:pt x="212594" y="155362"/>
                  <a:pt x="211277" y="157808"/>
                  <a:pt x="209726" y="159981"/>
                </a:cubicBezTo>
                <a:cubicBezTo>
                  <a:pt x="208175" y="162154"/>
                  <a:pt x="206470" y="163707"/>
                  <a:pt x="204611" y="164638"/>
                </a:cubicBezTo>
                <a:cubicBezTo>
                  <a:pt x="202750" y="165570"/>
                  <a:pt x="201123" y="166036"/>
                  <a:pt x="199728" y="166036"/>
                </a:cubicBezTo>
                <a:cubicBezTo>
                  <a:pt x="198334" y="166036"/>
                  <a:pt x="196783" y="165725"/>
                  <a:pt x="195078" y="165104"/>
                </a:cubicBezTo>
                <a:cubicBezTo>
                  <a:pt x="193527" y="164638"/>
                  <a:pt x="191589" y="164211"/>
                  <a:pt x="189265" y="163823"/>
                </a:cubicBezTo>
                <a:cubicBezTo>
                  <a:pt x="186939" y="163435"/>
                  <a:pt x="184575" y="163358"/>
                  <a:pt x="182173" y="163590"/>
                </a:cubicBezTo>
                <a:cubicBezTo>
                  <a:pt x="179771" y="163823"/>
                  <a:pt x="177368" y="164328"/>
                  <a:pt x="174966" y="165104"/>
                </a:cubicBezTo>
                <a:cubicBezTo>
                  <a:pt x="172563" y="165880"/>
                  <a:pt x="170509" y="167200"/>
                  <a:pt x="168804" y="169063"/>
                </a:cubicBezTo>
                <a:cubicBezTo>
                  <a:pt x="165083" y="172944"/>
                  <a:pt x="162913" y="177369"/>
                  <a:pt x="162293" y="182336"/>
                </a:cubicBezTo>
                <a:cubicBezTo>
                  <a:pt x="161673" y="187303"/>
                  <a:pt x="162371" y="192039"/>
                  <a:pt x="164386" y="196542"/>
                </a:cubicBezTo>
                <a:cubicBezTo>
                  <a:pt x="165936" y="199645"/>
                  <a:pt x="165704" y="202751"/>
                  <a:pt x="163688" y="205856"/>
                </a:cubicBezTo>
                <a:cubicBezTo>
                  <a:pt x="162758" y="207098"/>
                  <a:pt x="161286" y="208380"/>
                  <a:pt x="159271" y="209698"/>
                </a:cubicBezTo>
                <a:cubicBezTo>
                  <a:pt x="157255" y="211018"/>
                  <a:pt x="155046" y="212221"/>
                  <a:pt x="152644" y="213307"/>
                </a:cubicBezTo>
                <a:cubicBezTo>
                  <a:pt x="150241" y="214395"/>
                  <a:pt x="147722" y="215249"/>
                  <a:pt x="145087" y="215870"/>
                </a:cubicBezTo>
                <a:cubicBezTo>
                  <a:pt x="142452" y="216491"/>
                  <a:pt x="140127" y="216802"/>
                  <a:pt x="138112" y="216802"/>
                </a:cubicBezTo>
                <a:cubicBezTo>
                  <a:pt x="136717" y="216802"/>
                  <a:pt x="135399" y="216257"/>
                  <a:pt x="134159" y="215171"/>
                </a:cubicBezTo>
                <a:cubicBezTo>
                  <a:pt x="132919" y="214085"/>
                  <a:pt x="132067" y="212919"/>
                  <a:pt x="131602" y="211679"/>
                </a:cubicBezTo>
                <a:lnTo>
                  <a:pt x="131369" y="211679"/>
                </a:lnTo>
                <a:cubicBezTo>
                  <a:pt x="129664" y="206866"/>
                  <a:pt x="126757" y="202712"/>
                  <a:pt x="122650" y="199219"/>
                </a:cubicBezTo>
                <a:cubicBezTo>
                  <a:pt x="118542" y="195727"/>
                  <a:pt x="113775" y="193979"/>
                  <a:pt x="108350" y="193979"/>
                </a:cubicBezTo>
                <a:cubicBezTo>
                  <a:pt x="103080" y="193979"/>
                  <a:pt x="98313" y="195727"/>
                  <a:pt x="94051" y="199219"/>
                </a:cubicBezTo>
                <a:cubicBezTo>
                  <a:pt x="89788" y="202712"/>
                  <a:pt x="86804" y="206788"/>
                  <a:pt x="85099" y="211444"/>
                </a:cubicBezTo>
                <a:cubicBezTo>
                  <a:pt x="84324" y="213307"/>
                  <a:pt x="83161" y="214667"/>
                  <a:pt x="81611" y="215520"/>
                </a:cubicBezTo>
                <a:cubicBezTo>
                  <a:pt x="80061" y="216374"/>
                  <a:pt x="78356" y="216802"/>
                  <a:pt x="76496" y="216802"/>
                </a:cubicBezTo>
                <a:cubicBezTo>
                  <a:pt x="74326" y="216802"/>
                  <a:pt x="71884" y="216413"/>
                  <a:pt x="69172" y="215636"/>
                </a:cubicBezTo>
                <a:cubicBezTo>
                  <a:pt x="66459" y="214860"/>
                  <a:pt x="63746" y="213889"/>
                  <a:pt x="61034" y="212725"/>
                </a:cubicBezTo>
                <a:cubicBezTo>
                  <a:pt x="58321" y="211561"/>
                  <a:pt x="55879" y="210204"/>
                  <a:pt x="53710" y="208651"/>
                </a:cubicBezTo>
                <a:cubicBezTo>
                  <a:pt x="51540" y="207098"/>
                  <a:pt x="49912" y="205546"/>
                  <a:pt x="48827" y="203993"/>
                </a:cubicBezTo>
                <a:cubicBezTo>
                  <a:pt x="48052" y="202907"/>
                  <a:pt x="47625" y="201626"/>
                  <a:pt x="47548" y="200151"/>
                </a:cubicBezTo>
                <a:cubicBezTo>
                  <a:pt x="47471" y="198676"/>
                  <a:pt x="48052" y="196620"/>
                  <a:pt x="49292" y="193979"/>
                </a:cubicBezTo>
                <a:cubicBezTo>
                  <a:pt x="50997" y="190409"/>
                  <a:pt x="51656" y="186334"/>
                  <a:pt x="51268" y="181754"/>
                </a:cubicBezTo>
                <a:cubicBezTo>
                  <a:pt x="50881" y="177174"/>
                  <a:pt x="48904" y="172944"/>
                  <a:pt x="45339" y="169063"/>
                </a:cubicBezTo>
                <a:cubicBezTo>
                  <a:pt x="43169" y="166734"/>
                  <a:pt x="40534" y="165220"/>
                  <a:pt x="37434" y="164522"/>
                </a:cubicBezTo>
                <a:cubicBezTo>
                  <a:pt x="34334" y="163823"/>
                  <a:pt x="31388" y="163551"/>
                  <a:pt x="28598" y="163707"/>
                </a:cubicBezTo>
                <a:cubicBezTo>
                  <a:pt x="25343" y="163862"/>
                  <a:pt x="22010" y="164483"/>
                  <a:pt x="18600" y="165570"/>
                </a:cubicBezTo>
                <a:cubicBezTo>
                  <a:pt x="16430" y="166191"/>
                  <a:pt x="14260" y="166036"/>
                  <a:pt x="12090" y="165104"/>
                </a:cubicBezTo>
                <a:cubicBezTo>
                  <a:pt x="10385" y="164483"/>
                  <a:pt x="8796" y="163047"/>
                  <a:pt x="7323" y="160796"/>
                </a:cubicBezTo>
                <a:cubicBezTo>
                  <a:pt x="5851" y="158545"/>
                  <a:pt x="4533" y="156061"/>
                  <a:pt x="3371" y="153344"/>
                </a:cubicBezTo>
                <a:cubicBezTo>
                  <a:pt x="2208" y="150627"/>
                  <a:pt x="1317" y="147833"/>
                  <a:pt x="696" y="144961"/>
                </a:cubicBezTo>
                <a:cubicBezTo>
                  <a:pt x="77" y="142089"/>
                  <a:pt x="-79" y="139721"/>
                  <a:pt x="231" y="137858"/>
                </a:cubicBezTo>
                <a:cubicBezTo>
                  <a:pt x="696" y="134443"/>
                  <a:pt x="2246" y="132270"/>
                  <a:pt x="4882" y="131338"/>
                </a:cubicBezTo>
                <a:cubicBezTo>
                  <a:pt x="9532" y="129475"/>
                  <a:pt x="13717" y="126409"/>
                  <a:pt x="17437" y="122140"/>
                </a:cubicBezTo>
                <a:cubicBezTo>
                  <a:pt x="21158" y="117870"/>
                  <a:pt x="23018" y="113097"/>
                  <a:pt x="23018" y="107818"/>
                </a:cubicBezTo>
                <a:cubicBezTo>
                  <a:pt x="23018" y="102385"/>
                  <a:pt x="21158" y="97650"/>
                  <a:pt x="17437" y="93613"/>
                </a:cubicBezTo>
                <a:cubicBezTo>
                  <a:pt x="13717" y="89577"/>
                  <a:pt x="9532" y="86627"/>
                  <a:pt x="4882" y="84764"/>
                </a:cubicBezTo>
                <a:cubicBezTo>
                  <a:pt x="3487" y="84299"/>
                  <a:pt x="2324" y="83173"/>
                  <a:pt x="1394" y="81388"/>
                </a:cubicBezTo>
                <a:cubicBezTo>
                  <a:pt x="464" y="79602"/>
                  <a:pt x="-1" y="77778"/>
                  <a:pt x="-1" y="75915"/>
                </a:cubicBezTo>
                <a:cubicBezTo>
                  <a:pt x="-1" y="73897"/>
                  <a:pt x="309" y="71646"/>
                  <a:pt x="929" y="69162"/>
                </a:cubicBezTo>
                <a:cubicBezTo>
                  <a:pt x="1549" y="66678"/>
                  <a:pt x="2363" y="64272"/>
                  <a:pt x="3371" y="61943"/>
                </a:cubicBezTo>
                <a:cubicBezTo>
                  <a:pt x="4378" y="59615"/>
                  <a:pt x="5541" y="57480"/>
                  <a:pt x="6858" y="55539"/>
                </a:cubicBezTo>
                <a:cubicBezTo>
                  <a:pt x="8176" y="53599"/>
                  <a:pt x="9609" y="52163"/>
                  <a:pt x="11160" y="51231"/>
                </a:cubicBezTo>
                <a:cubicBezTo>
                  <a:pt x="12400" y="50455"/>
                  <a:pt x="13601" y="50144"/>
                  <a:pt x="14764" y="50300"/>
                </a:cubicBezTo>
                <a:cubicBezTo>
                  <a:pt x="15926" y="50455"/>
                  <a:pt x="17205" y="50765"/>
                  <a:pt x="18600" y="51231"/>
                </a:cubicBezTo>
                <a:cubicBezTo>
                  <a:pt x="23250" y="53094"/>
                  <a:pt x="28094" y="53676"/>
                  <a:pt x="33132" y="52978"/>
                </a:cubicBezTo>
                <a:cubicBezTo>
                  <a:pt x="38170" y="52279"/>
                  <a:pt x="42626" y="50067"/>
                  <a:pt x="46502" y="46341"/>
                </a:cubicBezTo>
                <a:cubicBezTo>
                  <a:pt x="48362" y="44478"/>
                  <a:pt x="49718" y="42188"/>
                  <a:pt x="50571" y="39471"/>
                </a:cubicBezTo>
                <a:cubicBezTo>
                  <a:pt x="51423" y="36754"/>
                  <a:pt x="51966" y="34076"/>
                  <a:pt x="52198" y="31437"/>
                </a:cubicBezTo>
                <a:cubicBezTo>
                  <a:pt x="52431" y="28798"/>
                  <a:pt x="52431" y="26392"/>
                  <a:pt x="52198" y="24218"/>
                </a:cubicBezTo>
                <a:cubicBezTo>
                  <a:pt x="51966" y="22045"/>
                  <a:pt x="51772" y="20493"/>
                  <a:pt x="51617" y="19561"/>
                </a:cubicBezTo>
                <a:cubicBezTo>
                  <a:pt x="51307" y="18630"/>
                  <a:pt x="51036" y="17543"/>
                  <a:pt x="50803" y="16301"/>
                </a:cubicBezTo>
                <a:cubicBezTo>
                  <a:pt x="50571" y="15059"/>
                  <a:pt x="50687" y="13972"/>
                  <a:pt x="51152" y="13041"/>
                </a:cubicBezTo>
                <a:cubicBezTo>
                  <a:pt x="52082" y="10867"/>
                  <a:pt x="53748" y="8966"/>
                  <a:pt x="56151" y="7335"/>
                </a:cubicBezTo>
                <a:cubicBezTo>
                  <a:pt x="58554" y="5705"/>
                  <a:pt x="61150" y="4347"/>
                  <a:pt x="63940" y="3260"/>
                </a:cubicBezTo>
                <a:cubicBezTo>
                  <a:pt x="66730" y="2173"/>
                  <a:pt x="69443" y="1358"/>
                  <a:pt x="72078" y="815"/>
                </a:cubicBezTo>
                <a:cubicBezTo>
                  <a:pt x="74713" y="272"/>
                  <a:pt x="76806" y="0"/>
                  <a:pt x="78356" y="0"/>
                </a:cubicBezTo>
                <a:cubicBezTo>
                  <a:pt x="80371" y="0"/>
                  <a:pt x="81960" y="660"/>
                  <a:pt x="83123" y="1980"/>
                </a:cubicBezTo>
                <a:cubicBezTo>
                  <a:pt x="84285" y="3299"/>
                  <a:pt x="85099" y="4658"/>
                  <a:pt x="85564" y="6055"/>
                </a:cubicBezTo>
                <a:cubicBezTo>
                  <a:pt x="87269" y="10246"/>
                  <a:pt x="90059" y="13933"/>
                  <a:pt x="93934" y="17116"/>
                </a:cubicBezTo>
                <a:cubicBezTo>
                  <a:pt x="97810" y="20298"/>
                  <a:pt x="102382" y="21890"/>
                  <a:pt x="107653" y="21890"/>
                </a:cubicBezTo>
                <a:cubicBezTo>
                  <a:pt x="113078" y="21890"/>
                  <a:pt x="117883" y="20376"/>
                  <a:pt x="122069" y="17349"/>
                </a:cubicBezTo>
                <a:cubicBezTo>
                  <a:pt x="126254" y="14322"/>
                  <a:pt x="129199" y="10479"/>
                  <a:pt x="130904" y="5822"/>
                </a:cubicBezTo>
                <a:cubicBezTo>
                  <a:pt x="131524" y="4580"/>
                  <a:pt x="132493" y="3299"/>
                  <a:pt x="133811" y="1980"/>
                </a:cubicBezTo>
                <a:cubicBezTo>
                  <a:pt x="135128" y="660"/>
                  <a:pt x="136484" y="0"/>
                  <a:pt x="137879" y="0"/>
                </a:cubicBezTo>
                <a:cubicBezTo>
                  <a:pt x="140049" y="0"/>
                  <a:pt x="142413" y="311"/>
                  <a:pt x="144971" y="931"/>
                </a:cubicBezTo>
                <a:cubicBezTo>
                  <a:pt x="147529" y="1553"/>
                  <a:pt x="150047" y="2406"/>
                  <a:pt x="152528" y="3493"/>
                </a:cubicBezTo>
                <a:cubicBezTo>
                  <a:pt x="155008" y="4580"/>
                  <a:pt x="157294" y="5977"/>
                  <a:pt x="159387" y="7685"/>
                </a:cubicBezTo>
                <a:cubicBezTo>
                  <a:pt x="161480" y="9392"/>
                  <a:pt x="163146" y="11255"/>
                  <a:pt x="164386" y="13273"/>
                </a:cubicBezTo>
                <a:cubicBezTo>
                  <a:pt x="165161" y="14515"/>
                  <a:pt x="165393" y="15874"/>
                  <a:pt x="165083" y="17349"/>
                </a:cubicBezTo>
                <a:cubicBezTo>
                  <a:pt x="164774" y="18824"/>
                  <a:pt x="164463" y="19871"/>
                  <a:pt x="164153" y="20493"/>
                </a:cubicBezTo>
                <a:cubicBezTo>
                  <a:pt x="162138" y="24995"/>
                  <a:pt x="161518" y="29730"/>
                  <a:pt x="162293" y="34697"/>
                </a:cubicBezTo>
                <a:cubicBezTo>
                  <a:pt x="163068" y="39665"/>
                  <a:pt x="165316" y="44012"/>
                  <a:pt x="169036" y="47738"/>
                </a:cubicBezTo>
                <a:cubicBezTo>
                  <a:pt x="172756" y="51464"/>
                  <a:pt x="177329" y="53521"/>
                  <a:pt x="182755" y="53909"/>
                </a:cubicBezTo>
                <a:cubicBezTo>
                  <a:pt x="188179" y="54297"/>
                  <a:pt x="193218" y="53404"/>
                  <a:pt x="197869" y="51231"/>
                </a:cubicBezTo>
                <a:cubicBezTo>
                  <a:pt x="199107" y="50455"/>
                  <a:pt x="200619" y="50144"/>
                  <a:pt x="202402" y="50300"/>
                </a:cubicBezTo>
                <a:cubicBezTo>
                  <a:pt x="204185" y="50455"/>
                  <a:pt x="205695" y="51154"/>
                  <a:pt x="206935" y="52395"/>
                </a:cubicBezTo>
                <a:cubicBezTo>
                  <a:pt x="209261" y="54569"/>
                  <a:pt x="211314" y="57868"/>
                  <a:pt x="213097" y="62292"/>
                </a:cubicBezTo>
                <a:cubicBezTo>
                  <a:pt x="214881" y="66717"/>
                  <a:pt x="216082" y="71180"/>
                  <a:pt x="216701" y="75682"/>
                </a:cubicBezTo>
                <a:cubicBezTo>
                  <a:pt x="217012" y="78321"/>
                  <a:pt x="216586" y="80379"/>
                  <a:pt x="215424" y="81853"/>
                </a:cubicBezTo>
                <a:cubicBezTo>
                  <a:pt x="214260" y="83328"/>
                  <a:pt x="213058" y="84299"/>
                  <a:pt x="211818" y="84764"/>
                </a:cubicBezTo>
                <a:cubicBezTo>
                  <a:pt x="207013" y="86472"/>
                  <a:pt x="202906" y="89461"/>
                  <a:pt x="199496" y="93730"/>
                </a:cubicBezTo>
                <a:cubicBezTo>
                  <a:pt x="196085" y="97999"/>
                  <a:pt x="194380" y="102850"/>
                  <a:pt x="194380" y="108284"/>
                </a:cubicBezTo>
                <a:cubicBezTo>
                  <a:pt x="194380" y="113563"/>
                  <a:pt x="195814" y="118181"/>
                  <a:pt x="198681" y="122140"/>
                </a:cubicBezTo>
                <a:cubicBezTo>
                  <a:pt x="201548" y="126098"/>
                  <a:pt x="205308" y="128932"/>
                  <a:pt x="209959" y="130639"/>
                </a:cubicBezTo>
                <a:cubicBezTo>
                  <a:pt x="211043" y="131261"/>
                  <a:pt x="211974" y="131881"/>
                  <a:pt x="212748" y="132502"/>
                </a:cubicBezTo>
                <a:cubicBezTo>
                  <a:pt x="214453" y="133900"/>
                  <a:pt x="215617" y="135685"/>
                  <a:pt x="216236" y="137858"/>
                </a:cubicBezTo>
                <a:close/>
                <a:moveTo>
                  <a:pt x="108118" y="158816"/>
                </a:moveTo>
                <a:cubicBezTo>
                  <a:pt x="115093" y="158816"/>
                  <a:pt x="121681" y="157497"/>
                  <a:pt x="127881" y="154858"/>
                </a:cubicBezTo>
                <a:cubicBezTo>
                  <a:pt x="134082" y="152219"/>
                  <a:pt x="139468" y="148570"/>
                  <a:pt x="144041" y="143913"/>
                </a:cubicBezTo>
                <a:cubicBezTo>
                  <a:pt x="148614" y="139256"/>
                  <a:pt x="152218" y="133861"/>
                  <a:pt x="154853" y="127729"/>
                </a:cubicBezTo>
                <a:cubicBezTo>
                  <a:pt x="157488" y="121596"/>
                  <a:pt x="158805" y="115037"/>
                  <a:pt x="158805" y="108051"/>
                </a:cubicBezTo>
                <a:cubicBezTo>
                  <a:pt x="158805" y="101065"/>
                  <a:pt x="157488" y="94506"/>
                  <a:pt x="154853" y="88374"/>
                </a:cubicBezTo>
                <a:cubicBezTo>
                  <a:pt x="152218" y="82242"/>
                  <a:pt x="148614" y="76886"/>
                  <a:pt x="144041" y="72306"/>
                </a:cubicBezTo>
                <a:cubicBezTo>
                  <a:pt x="139468" y="67726"/>
                  <a:pt x="134082" y="64116"/>
                  <a:pt x="127881" y="61477"/>
                </a:cubicBezTo>
                <a:cubicBezTo>
                  <a:pt x="121681" y="58838"/>
                  <a:pt x="115093" y="57519"/>
                  <a:pt x="108118" y="57519"/>
                </a:cubicBezTo>
                <a:cubicBezTo>
                  <a:pt x="101142" y="57519"/>
                  <a:pt x="94593" y="58838"/>
                  <a:pt x="88470" y="61477"/>
                </a:cubicBezTo>
                <a:cubicBezTo>
                  <a:pt x="82348" y="64116"/>
                  <a:pt x="77000" y="67726"/>
                  <a:pt x="72427" y="72306"/>
                </a:cubicBezTo>
                <a:cubicBezTo>
                  <a:pt x="67854" y="76886"/>
                  <a:pt x="64250" y="82242"/>
                  <a:pt x="61615" y="88374"/>
                </a:cubicBezTo>
                <a:cubicBezTo>
                  <a:pt x="58980" y="94506"/>
                  <a:pt x="57662" y="101065"/>
                  <a:pt x="57662" y="108051"/>
                </a:cubicBezTo>
                <a:cubicBezTo>
                  <a:pt x="57662" y="115037"/>
                  <a:pt x="58980" y="121596"/>
                  <a:pt x="61615" y="127729"/>
                </a:cubicBezTo>
                <a:cubicBezTo>
                  <a:pt x="64250" y="133861"/>
                  <a:pt x="67854" y="139256"/>
                  <a:pt x="72427" y="143913"/>
                </a:cubicBezTo>
                <a:cubicBezTo>
                  <a:pt x="77000" y="148570"/>
                  <a:pt x="82348" y="152219"/>
                  <a:pt x="88470" y="154858"/>
                </a:cubicBezTo>
                <a:cubicBezTo>
                  <a:pt x="94593" y="157497"/>
                  <a:pt x="101142" y="158816"/>
                  <a:pt x="108118" y="158816"/>
                </a:cubicBezTo>
                <a:close/>
              </a:path>
            </a:pathLst>
          </a:custGeom>
          <a:gradFill flip="none" rotWithShape="1">
            <a:gsLst>
              <a:gs pos="92000">
                <a:schemeClr val="accent1">
                  <a:lumMod val="75000"/>
                </a:schemeClr>
              </a:gs>
              <a:gs pos="0">
                <a:schemeClr val="accent1">
                  <a:lumMod val="20000"/>
                  <a:lumOff val="80000"/>
                </a:schemeClr>
              </a:gs>
              <a:gs pos="40000">
                <a:schemeClr val="accent1">
                  <a:lumMod val="60000"/>
                  <a:lumOff val="40000"/>
                </a:schemeClr>
              </a:gs>
              <a:gs pos="64000">
                <a:schemeClr val="accent1"/>
              </a:gs>
            </a:gsLst>
            <a:lin ang="2700000" scaled="1"/>
            <a:tileRect/>
          </a:gradFill>
          <a:ln w="7495" cap="flat">
            <a:noFill/>
            <a:prstDash val="solid"/>
            <a:miter/>
          </a:ln>
          <a:effectLst>
            <a:outerShdw blurRad="215900" sx="102000" sy="102000" algn="ctr" rotWithShape="0">
              <a:schemeClr val="accent1">
                <a:alpha val="40000"/>
              </a:schemeClr>
            </a:outerShdw>
          </a:effectLst>
          <a:scene3d>
            <a:camera prst="isometricOffAxis2Left"/>
            <a:lightRig rig="threePt" dir="t">
              <a:rot lat="0" lon="0" rev="10800000"/>
            </a:lightRig>
          </a:scene3d>
          <a:sp3d extrusionH="203200"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endParaRPr lang="zh-CN" altLang="en-US"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220" name="正文"/>
          <p:cNvSpPr txBox="1"/>
          <p:nvPr>
            <p:custDataLst>
              <p:tags r:id="rId26"/>
            </p:custDataLst>
          </p:nvPr>
        </p:nvSpPr>
        <p:spPr>
          <a:xfrm>
            <a:off x="779780" y="4428490"/>
            <a:ext cx="1798955" cy="64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indent="0" algn="ctr" fontAlgn="auto">
              <a:lnSpc>
                <a:spcPct val="130000"/>
              </a:lnSpc>
            </a:pPr>
            <a:r>
              <a:rPr lang="zh-CN" sz="1200">
                <a:solidFill>
                  <a:srgbClr val="031F9E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信息无缝传输和共享</a:t>
            </a:r>
            <a:r>
              <a:rPr lang="zh-CN" sz="1200">
                <a:solidFill>
                  <a:srgbClr val="031F9E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通信系统互联互通</a:t>
            </a:r>
            <a:endParaRPr lang="zh-CN" sz="1200">
              <a:solidFill>
                <a:srgbClr val="031F9E"/>
              </a:solidFill>
              <a:latin typeface="等线" panose="02010600030101010101" charset="-122"/>
              <a:ea typeface="等线" panose="02010600030101010101" charset="-122"/>
              <a:sym typeface="+mn-ea"/>
            </a:endParaRPr>
          </a:p>
          <a:p>
            <a:pPr indent="0" algn="ctr" fontAlgn="auto">
              <a:lnSpc>
                <a:spcPct val="130000"/>
              </a:lnSpc>
            </a:pPr>
            <a:endParaRPr lang="zh-CN" sz="1200">
              <a:solidFill>
                <a:srgbClr val="031F9E"/>
              </a:solidFill>
              <a:latin typeface="等线" panose="02010600030101010101" charset="-122"/>
              <a:ea typeface="等线" panose="02010600030101010101" charset="-122"/>
              <a:sym typeface="+mn-ea"/>
            </a:endParaRPr>
          </a:p>
        </p:txBody>
      </p:sp>
      <p:sp>
        <p:nvSpPr>
          <p:cNvPr id="15" name="正文"/>
          <p:cNvSpPr txBox="1"/>
          <p:nvPr>
            <p:custDataLst>
              <p:tags r:id="rId27"/>
            </p:custDataLst>
          </p:nvPr>
        </p:nvSpPr>
        <p:spPr>
          <a:xfrm>
            <a:off x="9516745" y="4417695"/>
            <a:ext cx="1946910" cy="3829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indent="0" algn="ctr" fontAlgn="auto">
              <a:lnSpc>
                <a:spcPct val="130000"/>
              </a:lnSpc>
            </a:pPr>
            <a:r>
              <a:rPr lang="zh-CN" sz="1200">
                <a:solidFill>
                  <a:srgbClr val="031F9E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满足客户信息化融合需求</a:t>
            </a:r>
            <a:endParaRPr lang="zh-CN" altLang="en-US" sz="1200" b="0">
              <a:solidFill>
                <a:srgbClr val="031F9E"/>
              </a:solidFill>
              <a:latin typeface="等线" panose="02010600030101010101" charset="-122"/>
              <a:ea typeface="等线" panose="02010600030101010101" charset="-122"/>
            </a:endParaRPr>
          </a:p>
          <a:p>
            <a:pPr indent="0" algn="ctr" fontAlgn="auto">
              <a:lnSpc>
                <a:spcPct val="130000"/>
              </a:lnSpc>
            </a:pPr>
            <a:endParaRPr lang="zh-CN" altLang="en-US" sz="1200" b="0" spc="150" dirty="0">
              <a:solidFill>
                <a:srgbClr val="031F9E"/>
              </a:solidFill>
              <a:latin typeface="等线" panose="02010600030101010101" charset="-122"/>
              <a:ea typeface="等线" panose="02010600030101010101" charset="-122"/>
              <a:sym typeface="+mn-ea"/>
            </a:endParaRPr>
          </a:p>
        </p:txBody>
      </p:sp>
      <p:sp>
        <p:nvSpPr>
          <p:cNvPr id="19" name="正文"/>
          <p:cNvSpPr txBox="1"/>
          <p:nvPr>
            <p:custDataLst>
              <p:tags r:id="rId28"/>
            </p:custDataLst>
          </p:nvPr>
        </p:nvSpPr>
        <p:spPr>
          <a:xfrm>
            <a:off x="7392035" y="3390900"/>
            <a:ext cx="1909445" cy="4972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indent="0" algn="ctr" fontAlgn="auto">
              <a:lnSpc>
                <a:spcPct val="130000"/>
              </a:lnSpc>
            </a:pPr>
            <a:r>
              <a:rPr lang="zh-CN" altLang="en-US" sz="1200" b="0">
                <a:solidFill>
                  <a:srgbClr val="031F9E"/>
                </a:solidFill>
                <a:latin typeface="等线" panose="02010600030101010101" charset="-122"/>
                <a:ea typeface="等线" panose="02010600030101010101" charset="-122"/>
              </a:rPr>
              <a:t>模块化结构设计</a:t>
            </a:r>
            <a:endParaRPr lang="zh-CN" altLang="en-US" sz="1200" b="0">
              <a:solidFill>
                <a:srgbClr val="031F9E"/>
              </a:solidFill>
              <a:latin typeface="等线" panose="02010600030101010101" charset="-122"/>
              <a:ea typeface="等线" panose="02010600030101010101" charset="-122"/>
              <a:sym typeface="+mn-ea"/>
            </a:endParaRPr>
          </a:p>
          <a:p>
            <a:pPr indent="0" algn="ctr" fontAlgn="auto">
              <a:lnSpc>
                <a:spcPct val="130000"/>
              </a:lnSpc>
            </a:pPr>
            <a:r>
              <a:rPr lang="zh-CN" sz="1200">
                <a:solidFill>
                  <a:srgbClr val="031F9E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系统功能可扩展和升级</a:t>
            </a:r>
            <a:endParaRPr lang="zh-CN" sz="1200">
              <a:solidFill>
                <a:srgbClr val="031F9E"/>
              </a:solidFill>
              <a:latin typeface="等线" panose="02010600030101010101" charset="-122"/>
              <a:ea typeface="等线" panose="02010600030101010101" charset="-122"/>
              <a:sym typeface="+mn-ea"/>
            </a:endParaRPr>
          </a:p>
          <a:p>
            <a:pPr indent="0" algn="ctr" fontAlgn="auto">
              <a:lnSpc>
                <a:spcPct val="130000"/>
              </a:lnSpc>
            </a:pPr>
            <a:endParaRPr lang="zh-CN" altLang="en-US" sz="1200" spc="150" dirty="0">
              <a:solidFill>
                <a:srgbClr val="031F9E"/>
              </a:solidFill>
              <a:latin typeface="等线" panose="02010600030101010101" charset="-122"/>
              <a:ea typeface="等线" panose="02010600030101010101" charset="-122"/>
              <a:sym typeface="+mn-ea"/>
            </a:endParaRPr>
          </a:p>
        </p:txBody>
      </p:sp>
      <p:sp>
        <p:nvSpPr>
          <p:cNvPr id="20" name="正文"/>
          <p:cNvSpPr txBox="1"/>
          <p:nvPr>
            <p:custDataLst>
              <p:tags r:id="rId29"/>
            </p:custDataLst>
          </p:nvPr>
        </p:nvSpPr>
        <p:spPr>
          <a:xfrm>
            <a:off x="2857500" y="3376295"/>
            <a:ext cx="1817370" cy="6350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indent="0" algn="ctr" fontAlgn="auto">
              <a:lnSpc>
                <a:spcPct val="130000"/>
              </a:lnSpc>
            </a:pPr>
            <a:r>
              <a:rPr lang="zh-CN" sz="1200">
                <a:solidFill>
                  <a:srgbClr val="031F9E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提升通信效率和灵活性</a:t>
            </a:r>
            <a:endParaRPr lang="zh-CN" sz="1200">
              <a:solidFill>
                <a:srgbClr val="031F9E"/>
              </a:solidFill>
              <a:latin typeface="等线" panose="02010600030101010101" charset="-122"/>
              <a:ea typeface="等线" panose="02010600030101010101" charset="-122"/>
              <a:sym typeface="+mn-ea"/>
            </a:endParaRPr>
          </a:p>
          <a:p>
            <a:pPr indent="0" algn="ctr" fontAlgn="auto">
              <a:lnSpc>
                <a:spcPct val="130000"/>
              </a:lnSpc>
            </a:pPr>
            <a:r>
              <a:rPr lang="zh-CN" altLang="en-US" sz="1200" b="0">
                <a:solidFill>
                  <a:srgbClr val="031F9E"/>
                </a:solidFill>
                <a:latin typeface="等线" panose="02010600030101010101" charset="-122"/>
                <a:ea typeface="等线" panose="02010600030101010101" charset="-122"/>
              </a:rPr>
              <a:t>满足不同场景通信需求</a:t>
            </a:r>
            <a:endParaRPr lang="zh-CN" altLang="en-US" sz="1200" b="0">
              <a:solidFill>
                <a:srgbClr val="031F9E"/>
              </a:solidFill>
              <a:latin typeface="等线" panose="02010600030101010101" charset="-122"/>
              <a:ea typeface="等线" panose="02010600030101010101" charset="-122"/>
              <a:sym typeface="+mn-ea"/>
            </a:endParaRPr>
          </a:p>
        </p:txBody>
      </p:sp>
      <p:sp>
        <p:nvSpPr>
          <p:cNvPr id="21" name="正文"/>
          <p:cNvSpPr txBox="1"/>
          <p:nvPr>
            <p:custDataLst>
              <p:tags r:id="rId30"/>
            </p:custDataLst>
          </p:nvPr>
        </p:nvSpPr>
        <p:spPr>
          <a:xfrm>
            <a:off x="5040630" y="2907030"/>
            <a:ext cx="2014220" cy="97028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indent="0" algn="ctr" fontAlgn="auto">
              <a:lnSpc>
                <a:spcPct val="130000"/>
              </a:lnSpc>
            </a:pPr>
            <a:r>
              <a:rPr lang="zh-CN" sz="1200">
                <a:solidFill>
                  <a:srgbClr val="031F9E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实现综合调度应用需求</a:t>
            </a:r>
            <a:endParaRPr lang="zh-CN" sz="1200">
              <a:solidFill>
                <a:srgbClr val="031F9E"/>
              </a:solidFill>
              <a:latin typeface="等线" panose="02010600030101010101" charset="-122"/>
              <a:ea typeface="等线" panose="02010600030101010101" charset="-122"/>
              <a:sym typeface="+mn-ea"/>
            </a:endParaRPr>
          </a:p>
          <a:p>
            <a:pPr indent="0" algn="ctr" fontAlgn="auto">
              <a:lnSpc>
                <a:spcPct val="130000"/>
              </a:lnSpc>
            </a:pPr>
            <a:r>
              <a:rPr lang="zh-CN" sz="1200">
                <a:solidFill>
                  <a:srgbClr val="031F9E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确保跨区域、跨部门、跨行业的信息共享和协调指挥</a:t>
            </a:r>
            <a:endParaRPr lang="zh-CN" altLang="en-US" sz="1200" spc="150" dirty="0">
              <a:solidFill>
                <a:srgbClr val="031F9E"/>
              </a:solidFill>
              <a:latin typeface="等线" panose="02010600030101010101" charset="-122"/>
              <a:ea typeface="等线" panose="0201060003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82320" y="3342005"/>
            <a:ext cx="1800000" cy="108865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2875280" y="2317115"/>
            <a:ext cx="1836654" cy="1080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5072380" y="1819910"/>
            <a:ext cx="1944000" cy="1073431"/>
          </a:xfrm>
          <a:prstGeom prst="rect">
            <a:avLst/>
          </a:prstGeom>
        </p:spPr>
      </p:pic>
      <p:pic>
        <p:nvPicPr>
          <p:cNvPr id="6" name="图片 3" descr="调度台首页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420610" y="2333625"/>
            <a:ext cx="1918054" cy="1080000"/>
          </a:xfrm>
          <a:prstGeom prst="rect">
            <a:avLst/>
          </a:prstGeom>
        </p:spPr>
      </p:pic>
      <p:pic>
        <p:nvPicPr>
          <p:cNvPr id="7" name="图片 6"/>
          <p:cNvPicPr preferRelativeResize="0"/>
          <p:nvPr/>
        </p:nvPicPr>
        <p:blipFill>
          <a:blip r:embed="rId35"/>
          <a:stretch>
            <a:fillRect/>
          </a:stretch>
        </p:blipFill>
        <p:spPr>
          <a:xfrm>
            <a:off x="9507855" y="3342005"/>
            <a:ext cx="1872000" cy="1080000"/>
          </a:xfrm>
          <a:prstGeom prst="rect">
            <a:avLst/>
          </a:prstGeom>
        </p:spPr>
      </p:pic>
      <p:pic>
        <p:nvPicPr>
          <p:cNvPr id="12" name="图片 11" descr="盾牌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488950" y="434975"/>
            <a:ext cx="518160" cy="51816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-2" y="401490"/>
            <a:ext cx="3759201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000" b="1" dirty="0">
                <a:solidFill>
                  <a:srgbClr val="031F9E"/>
                </a:solidFill>
                <a:latin typeface="思源宋体" panose="02020400000000000000" pitchFamily="18" charset="-122"/>
                <a:ea typeface="思源宋体" panose="02020400000000000000" pitchFamily="18" charset="-122"/>
              </a:rPr>
              <a:t>产品趋势</a:t>
            </a:r>
            <a:endParaRPr lang="zh-CN" altLang="en-US" sz="3000" b="1" dirty="0">
              <a:solidFill>
                <a:srgbClr val="031F9E"/>
              </a:solidFill>
              <a:latin typeface="思源宋体" panose="02020400000000000000" pitchFamily="18" charset="-122"/>
              <a:ea typeface="思源宋体" panose="02020400000000000000" pitchFamily="18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12000" y="981525"/>
            <a:ext cx="1096200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fontAlgn="auto"/>
            <a:r>
              <a:rPr lang="zh-CN" sz="1600">
                <a:solidFill>
                  <a:srgbClr val="031F9E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近年来，随着技术的不断发展和市场需求的不断变化，融合通信相关的政策也进行了相应的调整和完善，相继出台一系列措施，为行业提供了指导方向、优化环境、形成合力。</a:t>
            </a:r>
            <a:endParaRPr lang="zh-CN" altLang="en-US" sz="1600" b="0">
              <a:solidFill>
                <a:srgbClr val="031F9E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  <p:custDataLst>
      <p:tags r:id="rId37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>
            <p:custDataLst>
              <p:tags r:id="rId1"/>
            </p:custDataLst>
          </p:nvPr>
        </p:nvCxnSpPr>
        <p:spPr>
          <a:xfrm>
            <a:off x="761703" y="2652955"/>
            <a:ext cx="9540000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>
            <p:custDataLst>
              <p:tags r:id="rId2"/>
            </p:custDataLst>
          </p:nvPr>
        </p:nvCxnSpPr>
        <p:spPr>
          <a:xfrm>
            <a:off x="761703" y="4907901"/>
            <a:ext cx="9540000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862959" y="2793692"/>
            <a:ext cx="1604898" cy="373379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b="1">
                <a:solidFill>
                  <a:srgbClr val="031F9E"/>
                </a:solidFill>
                <a:latin typeface="Cambria" panose="02040503050406030204" charset="0"/>
                <a:ea typeface="宋体" panose="02010600030101010101" pitchFamily="2" charset="-122"/>
                <a:sym typeface="+mn-ea"/>
              </a:rPr>
              <a:t>音视频交换</a:t>
            </a:r>
            <a:endParaRPr lang="zh-CN" altLang="en-US" b="1" dirty="0">
              <a:solidFill>
                <a:srgbClr val="031F9E"/>
              </a:solidFill>
              <a:latin typeface="Cambria" panose="02040503050406030204" charset="0"/>
              <a:ea typeface="宋体" panose="02010600030101010101" pitchFamily="2" charset="-122"/>
              <a:cs typeface="+mn-ea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2896433" y="2793692"/>
            <a:ext cx="1604898" cy="373379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b="1">
                <a:solidFill>
                  <a:srgbClr val="031F9E"/>
                </a:solidFill>
                <a:latin typeface="Cambria" panose="02040503050406030204" charset="0"/>
                <a:ea typeface="宋体" panose="02010600030101010101" pitchFamily="2" charset="-122"/>
                <a:sym typeface="+mn-ea"/>
              </a:rPr>
              <a:t>高可用</a:t>
            </a:r>
            <a:endParaRPr lang="zh-CN" altLang="en-US" b="1" dirty="0">
              <a:solidFill>
                <a:srgbClr val="031F9E"/>
              </a:solidFill>
              <a:latin typeface="Cambria" panose="02040503050406030204" charset="0"/>
              <a:ea typeface="宋体" panose="02010600030101010101" pitchFamily="2" charset="-122"/>
              <a:cs typeface="+mn-ea"/>
              <a:sym typeface="+mn-ea"/>
            </a:endParaRPr>
          </a:p>
        </p:txBody>
      </p:sp>
      <p:sp>
        <p:nvSpPr>
          <p:cNvPr id="8" name="矩形 7"/>
          <p:cNvSpPr/>
          <p:nvPr>
            <p:custDataLst>
              <p:tags r:id="rId5"/>
            </p:custDataLst>
          </p:nvPr>
        </p:nvSpPr>
        <p:spPr>
          <a:xfrm>
            <a:off x="2902957" y="5024280"/>
            <a:ext cx="1655002" cy="373379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b="1">
                <a:solidFill>
                  <a:srgbClr val="031F9E"/>
                </a:solidFill>
                <a:latin typeface="Cambria" panose="02040503050406030204" charset="0"/>
                <a:ea typeface="宋体" panose="02010600030101010101" pitchFamily="2" charset="-122"/>
                <a:sym typeface="+mn-ea"/>
              </a:rPr>
              <a:t>易</a:t>
            </a:r>
            <a:r>
              <a:rPr lang="zh-CN" b="1">
                <a:solidFill>
                  <a:srgbClr val="031F9E"/>
                </a:solidFill>
                <a:ea typeface="宋体" panose="02010600030101010101" pitchFamily="2" charset="-122"/>
                <a:sym typeface="+mn-ea"/>
              </a:rPr>
              <a:t>维护性</a:t>
            </a:r>
            <a:endParaRPr lang="zh-CN" altLang="en-US" b="1" dirty="0">
              <a:solidFill>
                <a:srgbClr val="031F9E"/>
              </a:solidFill>
              <a:latin typeface="+mn-ea"/>
              <a:ea typeface="宋体" panose="02010600030101010101" pitchFamily="2" charset="-122"/>
              <a:cs typeface="+mn-ea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6"/>
            </p:custDataLst>
          </p:nvPr>
        </p:nvSpPr>
        <p:spPr>
          <a:xfrm>
            <a:off x="4987057" y="2793692"/>
            <a:ext cx="1604898" cy="373379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b="1">
                <a:solidFill>
                  <a:srgbClr val="031F9E"/>
                </a:solidFill>
                <a:latin typeface="Cambria" panose="02040503050406030204" charset="0"/>
                <a:ea typeface="宋体" panose="02010600030101010101" pitchFamily="2" charset="-122"/>
                <a:sym typeface="+mn-ea"/>
              </a:rPr>
              <a:t>设备管理</a:t>
            </a:r>
            <a:endParaRPr lang="zh-CN" altLang="en-US" b="1" dirty="0">
              <a:solidFill>
                <a:srgbClr val="031F9E"/>
              </a:solidFill>
              <a:latin typeface="Cambria" panose="02040503050406030204" charset="0"/>
              <a:ea typeface="宋体" panose="02010600030101010101" pitchFamily="2" charset="-122"/>
              <a:cs typeface="+mn-ea"/>
              <a:sym typeface="+mn-ea"/>
            </a:endParaRPr>
          </a:p>
        </p:txBody>
      </p:sp>
      <p:sp>
        <p:nvSpPr>
          <p:cNvPr id="14" name="矩形 13"/>
          <p:cNvSpPr/>
          <p:nvPr>
            <p:custDataLst>
              <p:tags r:id="rId7"/>
            </p:custDataLst>
          </p:nvPr>
        </p:nvSpPr>
        <p:spPr>
          <a:xfrm>
            <a:off x="4853305" y="5024120"/>
            <a:ext cx="1986915" cy="37338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b="1">
                <a:solidFill>
                  <a:srgbClr val="031F9E"/>
                </a:solidFill>
                <a:latin typeface="Cambria" panose="02040503050406030204" charset="0"/>
                <a:ea typeface="宋体" panose="02010600030101010101" pitchFamily="2" charset="-122"/>
                <a:sym typeface="+mn-ea"/>
              </a:rPr>
              <a:t>兼容性</a:t>
            </a:r>
            <a:r>
              <a:rPr lang="zh-CN" b="1">
                <a:solidFill>
                  <a:srgbClr val="031F9E"/>
                </a:solidFill>
                <a:ea typeface="宋体" panose="02010600030101010101" pitchFamily="2" charset="-122"/>
                <a:sym typeface="+mn-ea"/>
              </a:rPr>
              <a:t>和扩</a:t>
            </a:r>
            <a:r>
              <a:rPr lang="zh-CN" b="1">
                <a:solidFill>
                  <a:srgbClr val="031F9E"/>
                </a:solidFill>
                <a:latin typeface="Cambria" panose="02040503050406030204" charset="0"/>
                <a:ea typeface="宋体" panose="02010600030101010101" pitchFamily="2" charset="-122"/>
                <a:sym typeface="+mn-ea"/>
              </a:rPr>
              <a:t>展</a:t>
            </a:r>
            <a:r>
              <a:rPr lang="zh-CN" b="1">
                <a:solidFill>
                  <a:srgbClr val="031F9E"/>
                </a:solidFill>
                <a:ea typeface="宋体" panose="02010600030101010101" pitchFamily="2" charset="-122"/>
                <a:sym typeface="+mn-ea"/>
              </a:rPr>
              <a:t>性</a:t>
            </a:r>
            <a:r>
              <a:rPr lang="zh-CN" b="1">
                <a:solidFill>
                  <a:srgbClr val="031F9E"/>
                </a:solidFill>
                <a:latin typeface="Cambria" panose="02040503050406030204" charset="0"/>
                <a:ea typeface="宋体" panose="02010600030101010101" pitchFamily="2" charset="-122"/>
                <a:sym typeface="+mn-ea"/>
              </a:rPr>
              <a:t>强</a:t>
            </a:r>
            <a:endParaRPr lang="zh-CN" altLang="en-US" b="1" dirty="0">
              <a:solidFill>
                <a:srgbClr val="031F9E"/>
              </a:solidFill>
              <a:latin typeface="Cambria" panose="02040503050406030204" charset="0"/>
              <a:ea typeface="宋体" panose="02010600030101010101" pitchFamily="2" charset="-122"/>
              <a:cs typeface="+mn-ea"/>
              <a:sym typeface="+mn-ea"/>
            </a:endParaRPr>
          </a:p>
        </p:txBody>
      </p:sp>
      <p:sp>
        <p:nvSpPr>
          <p:cNvPr id="16" name="矩形 15"/>
          <p:cNvSpPr/>
          <p:nvPr>
            <p:custDataLst>
              <p:tags r:id="rId8"/>
            </p:custDataLst>
          </p:nvPr>
        </p:nvSpPr>
        <p:spPr>
          <a:xfrm>
            <a:off x="7163406" y="2793692"/>
            <a:ext cx="1604898" cy="373379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b="1">
                <a:solidFill>
                  <a:srgbClr val="031F9E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互联互通</a:t>
            </a:r>
            <a:endParaRPr lang="zh-CN" altLang="en-US" b="1" dirty="0">
              <a:solidFill>
                <a:srgbClr val="031F9E"/>
              </a:solidFill>
              <a:latin typeface="Times New Roman" panose="02020603050405020304" charset="0"/>
              <a:ea typeface="宋体" panose="02010600030101010101" pitchFamily="2" charset="-122"/>
              <a:cs typeface="+mn-ea"/>
              <a:sym typeface="+mn-ea"/>
            </a:endParaRPr>
          </a:p>
        </p:txBody>
      </p:sp>
      <p:sp>
        <p:nvSpPr>
          <p:cNvPr id="20" name="矩形 19"/>
          <p:cNvSpPr/>
          <p:nvPr>
            <p:custDataLst>
              <p:tags r:id="rId9"/>
            </p:custDataLst>
          </p:nvPr>
        </p:nvSpPr>
        <p:spPr>
          <a:xfrm>
            <a:off x="7154403" y="5024280"/>
            <a:ext cx="1655002" cy="373379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b="1">
                <a:solidFill>
                  <a:srgbClr val="031F9E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全新交互式设计</a:t>
            </a:r>
            <a:endParaRPr lang="zh-CN" altLang="en-US" b="1" dirty="0">
              <a:solidFill>
                <a:srgbClr val="031F9E"/>
              </a:solidFill>
              <a:latin typeface="Times New Roman" panose="02020603050405020304" charset="0"/>
              <a:ea typeface="宋体" panose="02010600030101010101" pitchFamily="2" charset="-122"/>
              <a:cs typeface="+mn-ea"/>
              <a:sym typeface="+mn-ea"/>
            </a:endParaRPr>
          </a:p>
        </p:txBody>
      </p:sp>
      <p:sp>
        <p:nvSpPr>
          <p:cNvPr id="22" name="矩形 21"/>
          <p:cNvSpPr/>
          <p:nvPr>
            <p:custDataLst>
              <p:tags r:id="rId10"/>
            </p:custDataLst>
          </p:nvPr>
        </p:nvSpPr>
        <p:spPr>
          <a:xfrm>
            <a:off x="8950960" y="2798445"/>
            <a:ext cx="2256155" cy="36893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b="1">
                <a:solidFill>
                  <a:srgbClr val="031F9E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层级</a:t>
            </a:r>
            <a:r>
              <a:rPr lang="zh-CN" b="1">
                <a:solidFill>
                  <a:srgbClr val="031F9E"/>
                </a:solidFill>
                <a:ea typeface="宋体" panose="02010600030101010101" pitchFamily="2" charset="-122"/>
                <a:sym typeface="+mn-ea"/>
              </a:rPr>
              <a:t>组网</a:t>
            </a:r>
            <a:r>
              <a:rPr lang="zh-CN" b="1">
                <a:solidFill>
                  <a:srgbClr val="031F9E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和分权分域</a:t>
            </a:r>
            <a:endParaRPr lang="zh-CN" altLang="en-US" b="1" dirty="0">
              <a:solidFill>
                <a:srgbClr val="031F9E"/>
              </a:solidFill>
              <a:latin typeface="Times New Roman" panose="02020603050405020304" charset="0"/>
              <a:ea typeface="宋体" panose="02010600030101010101" pitchFamily="2" charset="-122"/>
              <a:cs typeface="+mn-ea"/>
              <a:sym typeface="+mn-ea"/>
            </a:endParaRPr>
          </a:p>
        </p:txBody>
      </p:sp>
      <p:sp>
        <p:nvSpPr>
          <p:cNvPr id="24" name="矩形 23"/>
          <p:cNvSpPr/>
          <p:nvPr>
            <p:custDataLst>
              <p:tags r:id="rId11"/>
            </p:custDataLst>
          </p:nvPr>
        </p:nvSpPr>
        <p:spPr>
          <a:xfrm>
            <a:off x="9066530" y="5024120"/>
            <a:ext cx="2176145" cy="37338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b="1">
                <a:solidFill>
                  <a:srgbClr val="031F9E"/>
                </a:solidFill>
                <a:latin typeface="Cambria" panose="02040503050406030204" charset="0"/>
                <a:ea typeface="宋体" panose="02010600030101010101" pitchFamily="2" charset="-122"/>
                <a:sym typeface="+mn-ea"/>
              </a:rPr>
              <a:t>强大的系统集成能力</a:t>
            </a:r>
            <a:endParaRPr lang="zh-CN" altLang="en-US" b="1" dirty="0">
              <a:solidFill>
                <a:srgbClr val="031F9E"/>
              </a:solidFill>
              <a:latin typeface="Cambria" panose="02040503050406030204" charset="0"/>
              <a:ea typeface="宋体" panose="02010600030101010101" pitchFamily="2" charset="-122"/>
              <a:cs typeface="+mn-ea"/>
              <a:sym typeface="+mn-ea"/>
            </a:endParaRPr>
          </a:p>
        </p:txBody>
      </p:sp>
      <p:sp>
        <p:nvSpPr>
          <p:cNvPr id="99" name="弧形 98"/>
          <p:cNvSpPr>
            <a:spLocks noChangeAspect="1"/>
          </p:cNvSpPr>
          <p:nvPr>
            <p:custDataLst>
              <p:tags r:id="rId12"/>
            </p:custDataLst>
          </p:nvPr>
        </p:nvSpPr>
        <p:spPr>
          <a:xfrm>
            <a:off x="9173109" y="2652935"/>
            <a:ext cx="2257188" cy="2257188"/>
          </a:xfrm>
          <a:prstGeom prst="arc">
            <a:avLst>
              <a:gd name="adj1" fmla="val 16182496"/>
              <a:gd name="adj2" fmla="val 5427152"/>
            </a:avLst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31F9E"/>
              </a:solidFill>
            </a:endParaRPr>
          </a:p>
        </p:txBody>
      </p:sp>
      <p:sp>
        <p:nvSpPr>
          <p:cNvPr id="101" name="任意多边形: 形状 100"/>
          <p:cNvSpPr/>
          <p:nvPr>
            <p:custDataLst>
              <p:tags r:id="rId13"/>
            </p:custDataLst>
          </p:nvPr>
        </p:nvSpPr>
        <p:spPr>
          <a:xfrm>
            <a:off x="5644184" y="2160974"/>
            <a:ext cx="288490" cy="259151"/>
          </a:xfrm>
          <a:custGeom>
            <a:avLst/>
            <a:gdLst>
              <a:gd name="connsiteX0" fmla="*/ 157737 w 204559"/>
              <a:gd name="connsiteY0" fmla="*/ 94739 h 183756"/>
              <a:gd name="connsiteX1" fmla="*/ 89403 w 204559"/>
              <a:gd name="connsiteY1" fmla="*/ 94739 h 183756"/>
              <a:gd name="connsiteX2" fmla="*/ 79153 w 204559"/>
              <a:gd name="connsiteY2" fmla="*/ 84477 h 183756"/>
              <a:gd name="connsiteX3" fmla="*/ 89403 w 204559"/>
              <a:gd name="connsiteY3" fmla="*/ 74216 h 183756"/>
              <a:gd name="connsiteX4" fmla="*/ 157737 w 204559"/>
              <a:gd name="connsiteY4" fmla="*/ 74216 h 183756"/>
              <a:gd name="connsiteX5" fmla="*/ 167988 w 204559"/>
              <a:gd name="connsiteY5" fmla="*/ 84477 h 183756"/>
              <a:gd name="connsiteX6" fmla="*/ 157737 w 204559"/>
              <a:gd name="connsiteY6" fmla="*/ 94739 h 183756"/>
              <a:gd name="connsiteX7" fmla="*/ 41000 w 204559"/>
              <a:gd name="connsiteY7" fmla="*/ 124952 h 183756"/>
              <a:gd name="connsiteX8" fmla="*/ 51819 w 204559"/>
              <a:gd name="connsiteY8" fmla="*/ 135784 h 183756"/>
              <a:gd name="connsiteX9" fmla="*/ 62639 w 204559"/>
              <a:gd name="connsiteY9" fmla="*/ 124952 h 183756"/>
              <a:gd name="connsiteX10" fmla="*/ 51819 w 204559"/>
              <a:gd name="connsiteY10" fmla="*/ 114121 h 183756"/>
              <a:gd name="connsiteX11" fmla="*/ 41000 w 204559"/>
              <a:gd name="connsiteY11" fmla="*/ 124952 h 183756"/>
              <a:gd name="connsiteX12" fmla="*/ 41000 w 204559"/>
              <a:gd name="connsiteY12" fmla="*/ 84477 h 183756"/>
              <a:gd name="connsiteX13" fmla="*/ 51819 w 204559"/>
              <a:gd name="connsiteY13" fmla="*/ 95309 h 183756"/>
              <a:gd name="connsiteX14" fmla="*/ 62639 w 204559"/>
              <a:gd name="connsiteY14" fmla="*/ 84477 h 183756"/>
              <a:gd name="connsiteX15" fmla="*/ 51819 w 204559"/>
              <a:gd name="connsiteY15" fmla="*/ 73646 h 183756"/>
              <a:gd name="connsiteX16" fmla="*/ 41000 w 204559"/>
              <a:gd name="connsiteY16" fmla="*/ 84477 h 183756"/>
              <a:gd name="connsiteX17" fmla="*/ 157737 w 204559"/>
              <a:gd name="connsiteY17" fmla="*/ 135214 h 183756"/>
              <a:gd name="connsiteX18" fmla="*/ 89403 w 204559"/>
              <a:gd name="connsiteY18" fmla="*/ 135214 h 183756"/>
              <a:gd name="connsiteX19" fmla="*/ 79153 w 204559"/>
              <a:gd name="connsiteY19" fmla="*/ 124952 h 183756"/>
              <a:gd name="connsiteX20" fmla="*/ 89403 w 204559"/>
              <a:gd name="connsiteY20" fmla="*/ 114691 h 183756"/>
              <a:gd name="connsiteX21" fmla="*/ 157737 w 204559"/>
              <a:gd name="connsiteY21" fmla="*/ 114691 h 183756"/>
              <a:gd name="connsiteX22" fmla="*/ 167988 w 204559"/>
              <a:gd name="connsiteY22" fmla="*/ 124952 h 183756"/>
              <a:gd name="connsiteX23" fmla="*/ 157737 w 204559"/>
              <a:gd name="connsiteY23" fmla="*/ 135214 h 183756"/>
              <a:gd name="connsiteX24" fmla="*/ 204432 w 204559"/>
              <a:gd name="connsiteY24" fmla="*/ 168278 h 183756"/>
              <a:gd name="connsiteX25" fmla="*/ 204432 w 204559"/>
              <a:gd name="connsiteY25" fmla="*/ 40012 h 183756"/>
              <a:gd name="connsiteX26" fmla="*/ 190196 w 204559"/>
              <a:gd name="connsiteY26" fmla="*/ 25760 h 183756"/>
              <a:gd name="connsiteX27" fmla="*/ 109903 w 204559"/>
              <a:gd name="connsiteY27" fmla="*/ 25760 h 183756"/>
              <a:gd name="connsiteX28" fmla="*/ 102500 w 204559"/>
              <a:gd name="connsiteY28" fmla="*/ 23480 h 183756"/>
              <a:gd name="connsiteX29" fmla="*/ 92820 w 204559"/>
              <a:gd name="connsiteY29" fmla="*/ 8658 h 183756"/>
              <a:gd name="connsiteX30" fmla="*/ 79722 w 204559"/>
              <a:gd name="connsiteY30" fmla="*/ 107 h 183756"/>
              <a:gd name="connsiteX31" fmla="*/ 17652 w 204559"/>
              <a:gd name="connsiteY31" fmla="*/ 107 h 183756"/>
              <a:gd name="connsiteX32" fmla="*/ -1 w 204559"/>
              <a:gd name="connsiteY32" fmla="*/ 16639 h 183756"/>
              <a:gd name="connsiteX33" fmla="*/ -1 w 204559"/>
              <a:gd name="connsiteY33" fmla="*/ 167138 h 183756"/>
              <a:gd name="connsiteX34" fmla="*/ 14235 w 204559"/>
              <a:gd name="connsiteY34" fmla="*/ 183670 h 183756"/>
              <a:gd name="connsiteX35" fmla="*/ 191905 w 204559"/>
              <a:gd name="connsiteY35" fmla="*/ 183670 h 183756"/>
              <a:gd name="connsiteX36" fmla="*/ 204432 w 204559"/>
              <a:gd name="connsiteY36" fmla="*/ 168278 h 18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04559" h="183756">
                <a:moveTo>
                  <a:pt x="157737" y="94739"/>
                </a:moveTo>
                <a:lnTo>
                  <a:pt x="89403" y="94739"/>
                </a:lnTo>
                <a:cubicBezTo>
                  <a:pt x="83709" y="94739"/>
                  <a:pt x="79153" y="90178"/>
                  <a:pt x="79153" y="84477"/>
                </a:cubicBezTo>
                <a:cubicBezTo>
                  <a:pt x="79153" y="78777"/>
                  <a:pt x="83709" y="74216"/>
                  <a:pt x="89403" y="74216"/>
                </a:cubicBezTo>
                <a:lnTo>
                  <a:pt x="157737" y="74216"/>
                </a:lnTo>
                <a:cubicBezTo>
                  <a:pt x="163432" y="74216"/>
                  <a:pt x="167988" y="78777"/>
                  <a:pt x="167988" y="84477"/>
                </a:cubicBezTo>
                <a:cubicBezTo>
                  <a:pt x="167988" y="90178"/>
                  <a:pt x="163432" y="94739"/>
                  <a:pt x="157737" y="94739"/>
                </a:cubicBezTo>
                <a:close/>
                <a:moveTo>
                  <a:pt x="41000" y="124952"/>
                </a:moveTo>
                <a:cubicBezTo>
                  <a:pt x="41000" y="131223"/>
                  <a:pt x="45555" y="135784"/>
                  <a:pt x="51819" y="135784"/>
                </a:cubicBezTo>
                <a:cubicBezTo>
                  <a:pt x="58083" y="135784"/>
                  <a:pt x="62639" y="130653"/>
                  <a:pt x="62639" y="124952"/>
                </a:cubicBezTo>
                <a:cubicBezTo>
                  <a:pt x="62639" y="119252"/>
                  <a:pt x="58083" y="114121"/>
                  <a:pt x="51819" y="114121"/>
                </a:cubicBezTo>
                <a:cubicBezTo>
                  <a:pt x="45555" y="114121"/>
                  <a:pt x="41000" y="118682"/>
                  <a:pt x="41000" y="124952"/>
                </a:cubicBezTo>
                <a:close/>
                <a:moveTo>
                  <a:pt x="41000" y="84477"/>
                </a:moveTo>
                <a:cubicBezTo>
                  <a:pt x="41000" y="90748"/>
                  <a:pt x="45555" y="95309"/>
                  <a:pt x="51819" y="95309"/>
                </a:cubicBezTo>
                <a:cubicBezTo>
                  <a:pt x="58083" y="95309"/>
                  <a:pt x="62639" y="90178"/>
                  <a:pt x="62639" y="84477"/>
                </a:cubicBezTo>
                <a:cubicBezTo>
                  <a:pt x="62639" y="78777"/>
                  <a:pt x="58083" y="73646"/>
                  <a:pt x="51819" y="73646"/>
                </a:cubicBezTo>
                <a:cubicBezTo>
                  <a:pt x="45555" y="73646"/>
                  <a:pt x="41000" y="78777"/>
                  <a:pt x="41000" y="84477"/>
                </a:cubicBezTo>
                <a:close/>
                <a:moveTo>
                  <a:pt x="157737" y="135214"/>
                </a:moveTo>
                <a:lnTo>
                  <a:pt x="89403" y="135214"/>
                </a:lnTo>
                <a:cubicBezTo>
                  <a:pt x="83709" y="135214"/>
                  <a:pt x="79153" y="130653"/>
                  <a:pt x="79153" y="124952"/>
                </a:cubicBezTo>
                <a:cubicBezTo>
                  <a:pt x="79153" y="119252"/>
                  <a:pt x="83709" y="114691"/>
                  <a:pt x="89403" y="114691"/>
                </a:cubicBezTo>
                <a:lnTo>
                  <a:pt x="157737" y="114691"/>
                </a:lnTo>
                <a:cubicBezTo>
                  <a:pt x="163432" y="114691"/>
                  <a:pt x="167988" y="119252"/>
                  <a:pt x="167988" y="124952"/>
                </a:cubicBezTo>
                <a:cubicBezTo>
                  <a:pt x="167988" y="130653"/>
                  <a:pt x="163432" y="135214"/>
                  <a:pt x="157737" y="135214"/>
                </a:cubicBezTo>
                <a:close/>
                <a:moveTo>
                  <a:pt x="204432" y="168278"/>
                </a:moveTo>
                <a:lnTo>
                  <a:pt x="204432" y="40012"/>
                </a:lnTo>
                <a:cubicBezTo>
                  <a:pt x="204432" y="24620"/>
                  <a:pt x="190196" y="25760"/>
                  <a:pt x="190196" y="25760"/>
                </a:cubicBezTo>
                <a:lnTo>
                  <a:pt x="109903" y="25760"/>
                </a:lnTo>
                <a:cubicBezTo>
                  <a:pt x="105348" y="25760"/>
                  <a:pt x="102500" y="23480"/>
                  <a:pt x="102500" y="23480"/>
                </a:cubicBezTo>
                <a:cubicBezTo>
                  <a:pt x="102500" y="23480"/>
                  <a:pt x="99084" y="17779"/>
                  <a:pt x="92820" y="8658"/>
                </a:cubicBezTo>
                <a:cubicBezTo>
                  <a:pt x="87125" y="-1603"/>
                  <a:pt x="79722" y="107"/>
                  <a:pt x="79722" y="107"/>
                </a:cubicBezTo>
                <a:lnTo>
                  <a:pt x="17652" y="107"/>
                </a:lnTo>
                <a:cubicBezTo>
                  <a:pt x="-1" y="107"/>
                  <a:pt x="-1" y="16639"/>
                  <a:pt x="-1" y="16639"/>
                </a:cubicBezTo>
                <a:lnTo>
                  <a:pt x="-1" y="167138"/>
                </a:lnTo>
                <a:cubicBezTo>
                  <a:pt x="-1" y="185950"/>
                  <a:pt x="14235" y="183670"/>
                  <a:pt x="14235" y="183670"/>
                </a:cubicBezTo>
                <a:lnTo>
                  <a:pt x="191905" y="183670"/>
                </a:lnTo>
                <a:cubicBezTo>
                  <a:pt x="206710" y="183670"/>
                  <a:pt x="204432" y="168278"/>
                  <a:pt x="204432" y="168278"/>
                </a:cubicBezTo>
                <a:close/>
              </a:path>
            </a:pathLst>
          </a:custGeom>
          <a:gradFill flip="none" rotWithShape="1">
            <a:gsLst>
              <a:gs pos="99301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  <a:gs pos="68000">
                <a:schemeClr val="accent1"/>
              </a:gs>
            </a:gsLst>
            <a:lin ang="2700000" scaled="1"/>
            <a:tileRect/>
          </a:gradFill>
          <a:ln w="7495" cap="flat">
            <a:noFill/>
            <a:prstDash val="solid"/>
            <a:miter/>
          </a:ln>
          <a:effectLst>
            <a:outerShdw blurRad="190500" sx="102000" sy="102000" algn="ctr" rotWithShape="0">
              <a:schemeClr val="accent1">
                <a:alpha val="12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solidFill>
                <a:srgbClr val="031F9E"/>
              </a:solidFill>
            </a:endParaRPr>
          </a:p>
        </p:txBody>
      </p:sp>
      <p:sp>
        <p:nvSpPr>
          <p:cNvPr id="102" name="任意多边形: 形状 101"/>
          <p:cNvSpPr/>
          <p:nvPr>
            <p:custDataLst>
              <p:tags r:id="rId14"/>
            </p:custDataLst>
          </p:nvPr>
        </p:nvSpPr>
        <p:spPr>
          <a:xfrm>
            <a:off x="7808662" y="2127930"/>
            <a:ext cx="305754" cy="305755"/>
          </a:xfrm>
          <a:custGeom>
            <a:avLst/>
            <a:gdLst>
              <a:gd name="connsiteX0" fmla="*/ 216236 w 216800"/>
              <a:gd name="connsiteY0" fmla="*/ 137858 h 216801"/>
              <a:gd name="connsiteX1" fmla="*/ 216004 w 216800"/>
              <a:gd name="connsiteY1" fmla="*/ 144612 h 216801"/>
              <a:gd name="connsiteX2" fmla="*/ 213679 w 216800"/>
              <a:gd name="connsiteY2" fmla="*/ 152646 h 216801"/>
              <a:gd name="connsiteX3" fmla="*/ 209726 w 216800"/>
              <a:gd name="connsiteY3" fmla="*/ 159981 h 216801"/>
              <a:gd name="connsiteX4" fmla="*/ 204611 w 216800"/>
              <a:gd name="connsiteY4" fmla="*/ 164638 h 216801"/>
              <a:gd name="connsiteX5" fmla="*/ 199728 w 216800"/>
              <a:gd name="connsiteY5" fmla="*/ 166036 h 216801"/>
              <a:gd name="connsiteX6" fmla="*/ 195078 w 216800"/>
              <a:gd name="connsiteY6" fmla="*/ 165104 h 216801"/>
              <a:gd name="connsiteX7" fmla="*/ 189265 w 216800"/>
              <a:gd name="connsiteY7" fmla="*/ 163823 h 216801"/>
              <a:gd name="connsiteX8" fmla="*/ 182173 w 216800"/>
              <a:gd name="connsiteY8" fmla="*/ 163590 h 216801"/>
              <a:gd name="connsiteX9" fmla="*/ 174966 w 216800"/>
              <a:gd name="connsiteY9" fmla="*/ 165104 h 216801"/>
              <a:gd name="connsiteX10" fmla="*/ 168804 w 216800"/>
              <a:gd name="connsiteY10" fmla="*/ 169063 h 216801"/>
              <a:gd name="connsiteX11" fmla="*/ 162293 w 216800"/>
              <a:gd name="connsiteY11" fmla="*/ 182336 h 216801"/>
              <a:gd name="connsiteX12" fmla="*/ 164386 w 216800"/>
              <a:gd name="connsiteY12" fmla="*/ 196542 h 216801"/>
              <a:gd name="connsiteX13" fmla="*/ 163688 w 216800"/>
              <a:gd name="connsiteY13" fmla="*/ 205856 h 216801"/>
              <a:gd name="connsiteX14" fmla="*/ 159271 w 216800"/>
              <a:gd name="connsiteY14" fmla="*/ 209698 h 216801"/>
              <a:gd name="connsiteX15" fmla="*/ 152644 w 216800"/>
              <a:gd name="connsiteY15" fmla="*/ 213307 h 216801"/>
              <a:gd name="connsiteX16" fmla="*/ 145087 w 216800"/>
              <a:gd name="connsiteY16" fmla="*/ 215870 h 216801"/>
              <a:gd name="connsiteX17" fmla="*/ 138112 w 216800"/>
              <a:gd name="connsiteY17" fmla="*/ 216802 h 216801"/>
              <a:gd name="connsiteX18" fmla="*/ 134159 w 216800"/>
              <a:gd name="connsiteY18" fmla="*/ 215171 h 216801"/>
              <a:gd name="connsiteX19" fmla="*/ 131602 w 216800"/>
              <a:gd name="connsiteY19" fmla="*/ 211679 h 216801"/>
              <a:gd name="connsiteX20" fmla="*/ 131369 w 216800"/>
              <a:gd name="connsiteY20" fmla="*/ 211679 h 216801"/>
              <a:gd name="connsiteX21" fmla="*/ 122650 w 216800"/>
              <a:gd name="connsiteY21" fmla="*/ 199219 h 216801"/>
              <a:gd name="connsiteX22" fmla="*/ 108350 w 216800"/>
              <a:gd name="connsiteY22" fmla="*/ 193979 h 216801"/>
              <a:gd name="connsiteX23" fmla="*/ 94051 w 216800"/>
              <a:gd name="connsiteY23" fmla="*/ 199219 h 216801"/>
              <a:gd name="connsiteX24" fmla="*/ 85099 w 216800"/>
              <a:gd name="connsiteY24" fmla="*/ 211444 h 216801"/>
              <a:gd name="connsiteX25" fmla="*/ 81611 w 216800"/>
              <a:gd name="connsiteY25" fmla="*/ 215520 h 216801"/>
              <a:gd name="connsiteX26" fmla="*/ 76496 w 216800"/>
              <a:gd name="connsiteY26" fmla="*/ 216802 h 216801"/>
              <a:gd name="connsiteX27" fmla="*/ 69172 w 216800"/>
              <a:gd name="connsiteY27" fmla="*/ 215636 h 216801"/>
              <a:gd name="connsiteX28" fmla="*/ 61034 w 216800"/>
              <a:gd name="connsiteY28" fmla="*/ 212725 h 216801"/>
              <a:gd name="connsiteX29" fmla="*/ 53710 w 216800"/>
              <a:gd name="connsiteY29" fmla="*/ 208651 h 216801"/>
              <a:gd name="connsiteX30" fmla="*/ 48827 w 216800"/>
              <a:gd name="connsiteY30" fmla="*/ 203993 h 216801"/>
              <a:gd name="connsiteX31" fmla="*/ 47548 w 216800"/>
              <a:gd name="connsiteY31" fmla="*/ 200151 h 216801"/>
              <a:gd name="connsiteX32" fmla="*/ 49292 w 216800"/>
              <a:gd name="connsiteY32" fmla="*/ 193979 h 216801"/>
              <a:gd name="connsiteX33" fmla="*/ 51268 w 216800"/>
              <a:gd name="connsiteY33" fmla="*/ 181754 h 216801"/>
              <a:gd name="connsiteX34" fmla="*/ 45339 w 216800"/>
              <a:gd name="connsiteY34" fmla="*/ 169063 h 216801"/>
              <a:gd name="connsiteX35" fmla="*/ 37434 w 216800"/>
              <a:gd name="connsiteY35" fmla="*/ 164522 h 216801"/>
              <a:gd name="connsiteX36" fmla="*/ 28598 w 216800"/>
              <a:gd name="connsiteY36" fmla="*/ 163707 h 216801"/>
              <a:gd name="connsiteX37" fmla="*/ 18600 w 216800"/>
              <a:gd name="connsiteY37" fmla="*/ 165570 h 216801"/>
              <a:gd name="connsiteX38" fmla="*/ 12090 w 216800"/>
              <a:gd name="connsiteY38" fmla="*/ 165104 h 216801"/>
              <a:gd name="connsiteX39" fmla="*/ 7323 w 216800"/>
              <a:gd name="connsiteY39" fmla="*/ 160796 h 216801"/>
              <a:gd name="connsiteX40" fmla="*/ 3371 w 216800"/>
              <a:gd name="connsiteY40" fmla="*/ 153344 h 216801"/>
              <a:gd name="connsiteX41" fmla="*/ 696 w 216800"/>
              <a:gd name="connsiteY41" fmla="*/ 144961 h 216801"/>
              <a:gd name="connsiteX42" fmla="*/ 231 w 216800"/>
              <a:gd name="connsiteY42" fmla="*/ 137858 h 216801"/>
              <a:gd name="connsiteX43" fmla="*/ 4882 w 216800"/>
              <a:gd name="connsiteY43" fmla="*/ 131338 h 216801"/>
              <a:gd name="connsiteX44" fmla="*/ 17437 w 216800"/>
              <a:gd name="connsiteY44" fmla="*/ 122140 h 216801"/>
              <a:gd name="connsiteX45" fmla="*/ 23018 w 216800"/>
              <a:gd name="connsiteY45" fmla="*/ 107818 h 216801"/>
              <a:gd name="connsiteX46" fmla="*/ 17437 w 216800"/>
              <a:gd name="connsiteY46" fmla="*/ 93613 h 216801"/>
              <a:gd name="connsiteX47" fmla="*/ 4882 w 216800"/>
              <a:gd name="connsiteY47" fmla="*/ 84764 h 216801"/>
              <a:gd name="connsiteX48" fmla="*/ 1394 w 216800"/>
              <a:gd name="connsiteY48" fmla="*/ 81388 h 216801"/>
              <a:gd name="connsiteX49" fmla="*/ -1 w 216800"/>
              <a:gd name="connsiteY49" fmla="*/ 75915 h 216801"/>
              <a:gd name="connsiteX50" fmla="*/ 929 w 216800"/>
              <a:gd name="connsiteY50" fmla="*/ 69162 h 216801"/>
              <a:gd name="connsiteX51" fmla="*/ 3371 w 216800"/>
              <a:gd name="connsiteY51" fmla="*/ 61943 h 216801"/>
              <a:gd name="connsiteX52" fmla="*/ 6858 w 216800"/>
              <a:gd name="connsiteY52" fmla="*/ 55539 h 216801"/>
              <a:gd name="connsiteX53" fmla="*/ 11160 w 216800"/>
              <a:gd name="connsiteY53" fmla="*/ 51231 h 216801"/>
              <a:gd name="connsiteX54" fmla="*/ 14764 w 216800"/>
              <a:gd name="connsiteY54" fmla="*/ 50300 h 216801"/>
              <a:gd name="connsiteX55" fmla="*/ 18600 w 216800"/>
              <a:gd name="connsiteY55" fmla="*/ 51231 h 216801"/>
              <a:gd name="connsiteX56" fmla="*/ 33132 w 216800"/>
              <a:gd name="connsiteY56" fmla="*/ 52978 h 216801"/>
              <a:gd name="connsiteX57" fmla="*/ 46502 w 216800"/>
              <a:gd name="connsiteY57" fmla="*/ 46341 h 216801"/>
              <a:gd name="connsiteX58" fmla="*/ 50571 w 216800"/>
              <a:gd name="connsiteY58" fmla="*/ 39471 h 216801"/>
              <a:gd name="connsiteX59" fmla="*/ 52198 w 216800"/>
              <a:gd name="connsiteY59" fmla="*/ 31437 h 216801"/>
              <a:gd name="connsiteX60" fmla="*/ 52198 w 216800"/>
              <a:gd name="connsiteY60" fmla="*/ 24218 h 216801"/>
              <a:gd name="connsiteX61" fmla="*/ 51617 w 216800"/>
              <a:gd name="connsiteY61" fmla="*/ 19561 h 216801"/>
              <a:gd name="connsiteX62" fmla="*/ 50803 w 216800"/>
              <a:gd name="connsiteY62" fmla="*/ 16301 h 216801"/>
              <a:gd name="connsiteX63" fmla="*/ 51152 w 216800"/>
              <a:gd name="connsiteY63" fmla="*/ 13041 h 216801"/>
              <a:gd name="connsiteX64" fmla="*/ 56151 w 216800"/>
              <a:gd name="connsiteY64" fmla="*/ 7335 h 216801"/>
              <a:gd name="connsiteX65" fmla="*/ 63940 w 216800"/>
              <a:gd name="connsiteY65" fmla="*/ 3260 h 216801"/>
              <a:gd name="connsiteX66" fmla="*/ 72078 w 216800"/>
              <a:gd name="connsiteY66" fmla="*/ 815 h 216801"/>
              <a:gd name="connsiteX67" fmla="*/ 78356 w 216800"/>
              <a:gd name="connsiteY67" fmla="*/ 0 h 216801"/>
              <a:gd name="connsiteX68" fmla="*/ 83123 w 216800"/>
              <a:gd name="connsiteY68" fmla="*/ 1980 h 216801"/>
              <a:gd name="connsiteX69" fmla="*/ 85564 w 216800"/>
              <a:gd name="connsiteY69" fmla="*/ 6055 h 216801"/>
              <a:gd name="connsiteX70" fmla="*/ 93934 w 216800"/>
              <a:gd name="connsiteY70" fmla="*/ 17116 h 216801"/>
              <a:gd name="connsiteX71" fmla="*/ 107653 w 216800"/>
              <a:gd name="connsiteY71" fmla="*/ 21890 h 216801"/>
              <a:gd name="connsiteX72" fmla="*/ 122069 w 216800"/>
              <a:gd name="connsiteY72" fmla="*/ 17349 h 216801"/>
              <a:gd name="connsiteX73" fmla="*/ 130904 w 216800"/>
              <a:gd name="connsiteY73" fmla="*/ 5822 h 216801"/>
              <a:gd name="connsiteX74" fmla="*/ 133811 w 216800"/>
              <a:gd name="connsiteY74" fmla="*/ 1980 h 216801"/>
              <a:gd name="connsiteX75" fmla="*/ 137879 w 216800"/>
              <a:gd name="connsiteY75" fmla="*/ 0 h 216801"/>
              <a:gd name="connsiteX76" fmla="*/ 144971 w 216800"/>
              <a:gd name="connsiteY76" fmla="*/ 931 h 216801"/>
              <a:gd name="connsiteX77" fmla="*/ 152528 w 216800"/>
              <a:gd name="connsiteY77" fmla="*/ 3493 h 216801"/>
              <a:gd name="connsiteX78" fmla="*/ 159387 w 216800"/>
              <a:gd name="connsiteY78" fmla="*/ 7685 h 216801"/>
              <a:gd name="connsiteX79" fmla="*/ 164386 w 216800"/>
              <a:gd name="connsiteY79" fmla="*/ 13273 h 216801"/>
              <a:gd name="connsiteX80" fmla="*/ 165083 w 216800"/>
              <a:gd name="connsiteY80" fmla="*/ 17349 h 216801"/>
              <a:gd name="connsiteX81" fmla="*/ 164153 w 216800"/>
              <a:gd name="connsiteY81" fmla="*/ 20493 h 216801"/>
              <a:gd name="connsiteX82" fmla="*/ 162293 w 216800"/>
              <a:gd name="connsiteY82" fmla="*/ 34697 h 216801"/>
              <a:gd name="connsiteX83" fmla="*/ 169036 w 216800"/>
              <a:gd name="connsiteY83" fmla="*/ 47738 h 216801"/>
              <a:gd name="connsiteX84" fmla="*/ 182755 w 216800"/>
              <a:gd name="connsiteY84" fmla="*/ 53909 h 216801"/>
              <a:gd name="connsiteX85" fmla="*/ 197869 w 216800"/>
              <a:gd name="connsiteY85" fmla="*/ 51231 h 216801"/>
              <a:gd name="connsiteX86" fmla="*/ 202402 w 216800"/>
              <a:gd name="connsiteY86" fmla="*/ 50300 h 216801"/>
              <a:gd name="connsiteX87" fmla="*/ 206935 w 216800"/>
              <a:gd name="connsiteY87" fmla="*/ 52395 h 216801"/>
              <a:gd name="connsiteX88" fmla="*/ 213097 w 216800"/>
              <a:gd name="connsiteY88" fmla="*/ 62292 h 216801"/>
              <a:gd name="connsiteX89" fmla="*/ 216701 w 216800"/>
              <a:gd name="connsiteY89" fmla="*/ 75682 h 216801"/>
              <a:gd name="connsiteX90" fmla="*/ 215424 w 216800"/>
              <a:gd name="connsiteY90" fmla="*/ 81853 h 216801"/>
              <a:gd name="connsiteX91" fmla="*/ 211818 w 216800"/>
              <a:gd name="connsiteY91" fmla="*/ 84764 h 216801"/>
              <a:gd name="connsiteX92" fmla="*/ 199496 w 216800"/>
              <a:gd name="connsiteY92" fmla="*/ 93730 h 216801"/>
              <a:gd name="connsiteX93" fmla="*/ 194380 w 216800"/>
              <a:gd name="connsiteY93" fmla="*/ 108284 h 216801"/>
              <a:gd name="connsiteX94" fmla="*/ 198681 w 216800"/>
              <a:gd name="connsiteY94" fmla="*/ 122140 h 216801"/>
              <a:gd name="connsiteX95" fmla="*/ 209959 w 216800"/>
              <a:gd name="connsiteY95" fmla="*/ 130639 h 216801"/>
              <a:gd name="connsiteX96" fmla="*/ 212748 w 216800"/>
              <a:gd name="connsiteY96" fmla="*/ 132502 h 216801"/>
              <a:gd name="connsiteX97" fmla="*/ 216236 w 216800"/>
              <a:gd name="connsiteY97" fmla="*/ 137858 h 216801"/>
              <a:gd name="connsiteX98" fmla="*/ 108118 w 216800"/>
              <a:gd name="connsiteY98" fmla="*/ 158816 h 216801"/>
              <a:gd name="connsiteX99" fmla="*/ 127881 w 216800"/>
              <a:gd name="connsiteY99" fmla="*/ 154858 h 216801"/>
              <a:gd name="connsiteX100" fmla="*/ 144041 w 216800"/>
              <a:gd name="connsiteY100" fmla="*/ 143913 h 216801"/>
              <a:gd name="connsiteX101" fmla="*/ 154853 w 216800"/>
              <a:gd name="connsiteY101" fmla="*/ 127729 h 216801"/>
              <a:gd name="connsiteX102" fmla="*/ 158805 w 216800"/>
              <a:gd name="connsiteY102" fmla="*/ 108051 h 216801"/>
              <a:gd name="connsiteX103" fmla="*/ 154853 w 216800"/>
              <a:gd name="connsiteY103" fmla="*/ 88374 h 216801"/>
              <a:gd name="connsiteX104" fmla="*/ 144041 w 216800"/>
              <a:gd name="connsiteY104" fmla="*/ 72306 h 216801"/>
              <a:gd name="connsiteX105" fmla="*/ 127881 w 216800"/>
              <a:gd name="connsiteY105" fmla="*/ 61477 h 216801"/>
              <a:gd name="connsiteX106" fmla="*/ 108118 w 216800"/>
              <a:gd name="connsiteY106" fmla="*/ 57519 h 216801"/>
              <a:gd name="connsiteX107" fmla="*/ 88470 w 216800"/>
              <a:gd name="connsiteY107" fmla="*/ 61477 h 216801"/>
              <a:gd name="connsiteX108" fmla="*/ 72427 w 216800"/>
              <a:gd name="connsiteY108" fmla="*/ 72306 h 216801"/>
              <a:gd name="connsiteX109" fmla="*/ 61615 w 216800"/>
              <a:gd name="connsiteY109" fmla="*/ 88374 h 216801"/>
              <a:gd name="connsiteX110" fmla="*/ 57662 w 216800"/>
              <a:gd name="connsiteY110" fmla="*/ 108051 h 216801"/>
              <a:gd name="connsiteX111" fmla="*/ 61615 w 216800"/>
              <a:gd name="connsiteY111" fmla="*/ 127729 h 216801"/>
              <a:gd name="connsiteX112" fmla="*/ 72427 w 216800"/>
              <a:gd name="connsiteY112" fmla="*/ 143913 h 216801"/>
              <a:gd name="connsiteX113" fmla="*/ 88470 w 216800"/>
              <a:gd name="connsiteY113" fmla="*/ 154858 h 216801"/>
              <a:gd name="connsiteX114" fmla="*/ 108118 w 216800"/>
              <a:gd name="connsiteY114" fmla="*/ 158816 h 216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216800" h="216801">
                <a:moveTo>
                  <a:pt x="216236" y="137858"/>
                </a:moveTo>
                <a:cubicBezTo>
                  <a:pt x="216547" y="139721"/>
                  <a:pt x="216471" y="141972"/>
                  <a:pt x="216004" y="144612"/>
                </a:cubicBezTo>
                <a:cubicBezTo>
                  <a:pt x="215539" y="147251"/>
                  <a:pt x="214765" y="149929"/>
                  <a:pt x="213679" y="152646"/>
                </a:cubicBezTo>
                <a:cubicBezTo>
                  <a:pt x="212594" y="155362"/>
                  <a:pt x="211277" y="157808"/>
                  <a:pt x="209726" y="159981"/>
                </a:cubicBezTo>
                <a:cubicBezTo>
                  <a:pt x="208175" y="162154"/>
                  <a:pt x="206470" y="163707"/>
                  <a:pt x="204611" y="164638"/>
                </a:cubicBezTo>
                <a:cubicBezTo>
                  <a:pt x="202750" y="165570"/>
                  <a:pt x="201123" y="166036"/>
                  <a:pt x="199728" y="166036"/>
                </a:cubicBezTo>
                <a:cubicBezTo>
                  <a:pt x="198334" y="166036"/>
                  <a:pt x="196783" y="165725"/>
                  <a:pt x="195078" y="165104"/>
                </a:cubicBezTo>
                <a:cubicBezTo>
                  <a:pt x="193527" y="164638"/>
                  <a:pt x="191589" y="164211"/>
                  <a:pt x="189265" y="163823"/>
                </a:cubicBezTo>
                <a:cubicBezTo>
                  <a:pt x="186939" y="163435"/>
                  <a:pt x="184575" y="163358"/>
                  <a:pt x="182173" y="163590"/>
                </a:cubicBezTo>
                <a:cubicBezTo>
                  <a:pt x="179771" y="163823"/>
                  <a:pt x="177368" y="164328"/>
                  <a:pt x="174966" y="165104"/>
                </a:cubicBezTo>
                <a:cubicBezTo>
                  <a:pt x="172563" y="165880"/>
                  <a:pt x="170509" y="167200"/>
                  <a:pt x="168804" y="169063"/>
                </a:cubicBezTo>
                <a:cubicBezTo>
                  <a:pt x="165083" y="172944"/>
                  <a:pt x="162913" y="177369"/>
                  <a:pt x="162293" y="182336"/>
                </a:cubicBezTo>
                <a:cubicBezTo>
                  <a:pt x="161673" y="187303"/>
                  <a:pt x="162371" y="192039"/>
                  <a:pt x="164386" y="196542"/>
                </a:cubicBezTo>
                <a:cubicBezTo>
                  <a:pt x="165936" y="199645"/>
                  <a:pt x="165704" y="202751"/>
                  <a:pt x="163688" y="205856"/>
                </a:cubicBezTo>
                <a:cubicBezTo>
                  <a:pt x="162758" y="207098"/>
                  <a:pt x="161286" y="208380"/>
                  <a:pt x="159271" y="209698"/>
                </a:cubicBezTo>
                <a:cubicBezTo>
                  <a:pt x="157255" y="211018"/>
                  <a:pt x="155046" y="212221"/>
                  <a:pt x="152644" y="213307"/>
                </a:cubicBezTo>
                <a:cubicBezTo>
                  <a:pt x="150241" y="214395"/>
                  <a:pt x="147722" y="215249"/>
                  <a:pt x="145087" y="215870"/>
                </a:cubicBezTo>
                <a:cubicBezTo>
                  <a:pt x="142452" y="216491"/>
                  <a:pt x="140127" y="216802"/>
                  <a:pt x="138112" y="216802"/>
                </a:cubicBezTo>
                <a:cubicBezTo>
                  <a:pt x="136717" y="216802"/>
                  <a:pt x="135399" y="216257"/>
                  <a:pt x="134159" y="215171"/>
                </a:cubicBezTo>
                <a:cubicBezTo>
                  <a:pt x="132919" y="214085"/>
                  <a:pt x="132067" y="212919"/>
                  <a:pt x="131602" y="211679"/>
                </a:cubicBezTo>
                <a:lnTo>
                  <a:pt x="131369" y="211679"/>
                </a:lnTo>
                <a:cubicBezTo>
                  <a:pt x="129664" y="206866"/>
                  <a:pt x="126757" y="202712"/>
                  <a:pt x="122650" y="199219"/>
                </a:cubicBezTo>
                <a:cubicBezTo>
                  <a:pt x="118542" y="195727"/>
                  <a:pt x="113775" y="193979"/>
                  <a:pt x="108350" y="193979"/>
                </a:cubicBezTo>
                <a:cubicBezTo>
                  <a:pt x="103080" y="193979"/>
                  <a:pt x="98313" y="195727"/>
                  <a:pt x="94051" y="199219"/>
                </a:cubicBezTo>
                <a:cubicBezTo>
                  <a:pt x="89788" y="202712"/>
                  <a:pt x="86804" y="206788"/>
                  <a:pt x="85099" y="211444"/>
                </a:cubicBezTo>
                <a:cubicBezTo>
                  <a:pt x="84324" y="213307"/>
                  <a:pt x="83161" y="214667"/>
                  <a:pt x="81611" y="215520"/>
                </a:cubicBezTo>
                <a:cubicBezTo>
                  <a:pt x="80061" y="216374"/>
                  <a:pt x="78356" y="216802"/>
                  <a:pt x="76496" y="216802"/>
                </a:cubicBezTo>
                <a:cubicBezTo>
                  <a:pt x="74326" y="216802"/>
                  <a:pt x="71884" y="216413"/>
                  <a:pt x="69172" y="215636"/>
                </a:cubicBezTo>
                <a:cubicBezTo>
                  <a:pt x="66459" y="214860"/>
                  <a:pt x="63746" y="213889"/>
                  <a:pt x="61034" y="212725"/>
                </a:cubicBezTo>
                <a:cubicBezTo>
                  <a:pt x="58321" y="211561"/>
                  <a:pt x="55879" y="210204"/>
                  <a:pt x="53710" y="208651"/>
                </a:cubicBezTo>
                <a:cubicBezTo>
                  <a:pt x="51540" y="207098"/>
                  <a:pt x="49912" y="205546"/>
                  <a:pt x="48827" y="203993"/>
                </a:cubicBezTo>
                <a:cubicBezTo>
                  <a:pt x="48052" y="202907"/>
                  <a:pt x="47625" y="201626"/>
                  <a:pt x="47548" y="200151"/>
                </a:cubicBezTo>
                <a:cubicBezTo>
                  <a:pt x="47471" y="198676"/>
                  <a:pt x="48052" y="196620"/>
                  <a:pt x="49292" y="193979"/>
                </a:cubicBezTo>
                <a:cubicBezTo>
                  <a:pt x="50997" y="190409"/>
                  <a:pt x="51656" y="186334"/>
                  <a:pt x="51268" y="181754"/>
                </a:cubicBezTo>
                <a:cubicBezTo>
                  <a:pt x="50881" y="177174"/>
                  <a:pt x="48904" y="172944"/>
                  <a:pt x="45339" y="169063"/>
                </a:cubicBezTo>
                <a:cubicBezTo>
                  <a:pt x="43169" y="166734"/>
                  <a:pt x="40534" y="165220"/>
                  <a:pt x="37434" y="164522"/>
                </a:cubicBezTo>
                <a:cubicBezTo>
                  <a:pt x="34334" y="163823"/>
                  <a:pt x="31388" y="163551"/>
                  <a:pt x="28598" y="163707"/>
                </a:cubicBezTo>
                <a:cubicBezTo>
                  <a:pt x="25343" y="163862"/>
                  <a:pt x="22010" y="164483"/>
                  <a:pt x="18600" y="165570"/>
                </a:cubicBezTo>
                <a:cubicBezTo>
                  <a:pt x="16430" y="166191"/>
                  <a:pt x="14260" y="166036"/>
                  <a:pt x="12090" y="165104"/>
                </a:cubicBezTo>
                <a:cubicBezTo>
                  <a:pt x="10385" y="164483"/>
                  <a:pt x="8796" y="163047"/>
                  <a:pt x="7323" y="160796"/>
                </a:cubicBezTo>
                <a:cubicBezTo>
                  <a:pt x="5851" y="158545"/>
                  <a:pt x="4533" y="156061"/>
                  <a:pt x="3371" y="153344"/>
                </a:cubicBezTo>
                <a:cubicBezTo>
                  <a:pt x="2208" y="150627"/>
                  <a:pt x="1317" y="147833"/>
                  <a:pt x="696" y="144961"/>
                </a:cubicBezTo>
                <a:cubicBezTo>
                  <a:pt x="77" y="142089"/>
                  <a:pt x="-79" y="139721"/>
                  <a:pt x="231" y="137858"/>
                </a:cubicBezTo>
                <a:cubicBezTo>
                  <a:pt x="696" y="134443"/>
                  <a:pt x="2246" y="132270"/>
                  <a:pt x="4882" y="131338"/>
                </a:cubicBezTo>
                <a:cubicBezTo>
                  <a:pt x="9532" y="129475"/>
                  <a:pt x="13717" y="126409"/>
                  <a:pt x="17437" y="122140"/>
                </a:cubicBezTo>
                <a:cubicBezTo>
                  <a:pt x="21158" y="117870"/>
                  <a:pt x="23018" y="113097"/>
                  <a:pt x="23018" y="107818"/>
                </a:cubicBezTo>
                <a:cubicBezTo>
                  <a:pt x="23018" y="102385"/>
                  <a:pt x="21158" y="97650"/>
                  <a:pt x="17437" y="93613"/>
                </a:cubicBezTo>
                <a:cubicBezTo>
                  <a:pt x="13717" y="89577"/>
                  <a:pt x="9532" y="86627"/>
                  <a:pt x="4882" y="84764"/>
                </a:cubicBezTo>
                <a:cubicBezTo>
                  <a:pt x="3487" y="84299"/>
                  <a:pt x="2324" y="83173"/>
                  <a:pt x="1394" y="81388"/>
                </a:cubicBezTo>
                <a:cubicBezTo>
                  <a:pt x="464" y="79602"/>
                  <a:pt x="-1" y="77778"/>
                  <a:pt x="-1" y="75915"/>
                </a:cubicBezTo>
                <a:cubicBezTo>
                  <a:pt x="-1" y="73897"/>
                  <a:pt x="309" y="71646"/>
                  <a:pt x="929" y="69162"/>
                </a:cubicBezTo>
                <a:cubicBezTo>
                  <a:pt x="1549" y="66678"/>
                  <a:pt x="2363" y="64272"/>
                  <a:pt x="3371" y="61943"/>
                </a:cubicBezTo>
                <a:cubicBezTo>
                  <a:pt x="4378" y="59615"/>
                  <a:pt x="5541" y="57480"/>
                  <a:pt x="6858" y="55539"/>
                </a:cubicBezTo>
                <a:cubicBezTo>
                  <a:pt x="8176" y="53599"/>
                  <a:pt x="9609" y="52163"/>
                  <a:pt x="11160" y="51231"/>
                </a:cubicBezTo>
                <a:cubicBezTo>
                  <a:pt x="12400" y="50455"/>
                  <a:pt x="13601" y="50144"/>
                  <a:pt x="14764" y="50300"/>
                </a:cubicBezTo>
                <a:cubicBezTo>
                  <a:pt x="15926" y="50455"/>
                  <a:pt x="17205" y="50765"/>
                  <a:pt x="18600" y="51231"/>
                </a:cubicBezTo>
                <a:cubicBezTo>
                  <a:pt x="23250" y="53094"/>
                  <a:pt x="28094" y="53676"/>
                  <a:pt x="33132" y="52978"/>
                </a:cubicBezTo>
                <a:cubicBezTo>
                  <a:pt x="38170" y="52279"/>
                  <a:pt x="42626" y="50067"/>
                  <a:pt x="46502" y="46341"/>
                </a:cubicBezTo>
                <a:cubicBezTo>
                  <a:pt x="48362" y="44478"/>
                  <a:pt x="49718" y="42188"/>
                  <a:pt x="50571" y="39471"/>
                </a:cubicBezTo>
                <a:cubicBezTo>
                  <a:pt x="51423" y="36754"/>
                  <a:pt x="51966" y="34076"/>
                  <a:pt x="52198" y="31437"/>
                </a:cubicBezTo>
                <a:cubicBezTo>
                  <a:pt x="52431" y="28798"/>
                  <a:pt x="52431" y="26392"/>
                  <a:pt x="52198" y="24218"/>
                </a:cubicBezTo>
                <a:cubicBezTo>
                  <a:pt x="51966" y="22045"/>
                  <a:pt x="51772" y="20493"/>
                  <a:pt x="51617" y="19561"/>
                </a:cubicBezTo>
                <a:cubicBezTo>
                  <a:pt x="51307" y="18630"/>
                  <a:pt x="51036" y="17543"/>
                  <a:pt x="50803" y="16301"/>
                </a:cubicBezTo>
                <a:cubicBezTo>
                  <a:pt x="50571" y="15059"/>
                  <a:pt x="50687" y="13972"/>
                  <a:pt x="51152" y="13041"/>
                </a:cubicBezTo>
                <a:cubicBezTo>
                  <a:pt x="52082" y="10867"/>
                  <a:pt x="53748" y="8966"/>
                  <a:pt x="56151" y="7335"/>
                </a:cubicBezTo>
                <a:cubicBezTo>
                  <a:pt x="58554" y="5705"/>
                  <a:pt x="61150" y="4347"/>
                  <a:pt x="63940" y="3260"/>
                </a:cubicBezTo>
                <a:cubicBezTo>
                  <a:pt x="66730" y="2173"/>
                  <a:pt x="69443" y="1358"/>
                  <a:pt x="72078" y="815"/>
                </a:cubicBezTo>
                <a:cubicBezTo>
                  <a:pt x="74713" y="272"/>
                  <a:pt x="76806" y="0"/>
                  <a:pt x="78356" y="0"/>
                </a:cubicBezTo>
                <a:cubicBezTo>
                  <a:pt x="80371" y="0"/>
                  <a:pt x="81960" y="660"/>
                  <a:pt x="83123" y="1980"/>
                </a:cubicBezTo>
                <a:cubicBezTo>
                  <a:pt x="84285" y="3299"/>
                  <a:pt x="85099" y="4658"/>
                  <a:pt x="85564" y="6055"/>
                </a:cubicBezTo>
                <a:cubicBezTo>
                  <a:pt x="87269" y="10246"/>
                  <a:pt x="90059" y="13933"/>
                  <a:pt x="93934" y="17116"/>
                </a:cubicBezTo>
                <a:cubicBezTo>
                  <a:pt x="97810" y="20298"/>
                  <a:pt x="102382" y="21890"/>
                  <a:pt x="107653" y="21890"/>
                </a:cubicBezTo>
                <a:cubicBezTo>
                  <a:pt x="113078" y="21890"/>
                  <a:pt x="117883" y="20376"/>
                  <a:pt x="122069" y="17349"/>
                </a:cubicBezTo>
                <a:cubicBezTo>
                  <a:pt x="126254" y="14322"/>
                  <a:pt x="129199" y="10479"/>
                  <a:pt x="130904" y="5822"/>
                </a:cubicBezTo>
                <a:cubicBezTo>
                  <a:pt x="131524" y="4580"/>
                  <a:pt x="132493" y="3299"/>
                  <a:pt x="133811" y="1980"/>
                </a:cubicBezTo>
                <a:cubicBezTo>
                  <a:pt x="135128" y="660"/>
                  <a:pt x="136484" y="0"/>
                  <a:pt x="137879" y="0"/>
                </a:cubicBezTo>
                <a:cubicBezTo>
                  <a:pt x="140049" y="0"/>
                  <a:pt x="142413" y="311"/>
                  <a:pt x="144971" y="931"/>
                </a:cubicBezTo>
                <a:cubicBezTo>
                  <a:pt x="147529" y="1553"/>
                  <a:pt x="150047" y="2406"/>
                  <a:pt x="152528" y="3493"/>
                </a:cubicBezTo>
                <a:cubicBezTo>
                  <a:pt x="155008" y="4580"/>
                  <a:pt x="157294" y="5977"/>
                  <a:pt x="159387" y="7685"/>
                </a:cubicBezTo>
                <a:cubicBezTo>
                  <a:pt x="161480" y="9392"/>
                  <a:pt x="163146" y="11255"/>
                  <a:pt x="164386" y="13273"/>
                </a:cubicBezTo>
                <a:cubicBezTo>
                  <a:pt x="165161" y="14515"/>
                  <a:pt x="165393" y="15874"/>
                  <a:pt x="165083" y="17349"/>
                </a:cubicBezTo>
                <a:cubicBezTo>
                  <a:pt x="164774" y="18824"/>
                  <a:pt x="164463" y="19871"/>
                  <a:pt x="164153" y="20493"/>
                </a:cubicBezTo>
                <a:cubicBezTo>
                  <a:pt x="162138" y="24995"/>
                  <a:pt x="161518" y="29730"/>
                  <a:pt x="162293" y="34697"/>
                </a:cubicBezTo>
                <a:cubicBezTo>
                  <a:pt x="163068" y="39665"/>
                  <a:pt x="165316" y="44012"/>
                  <a:pt x="169036" y="47738"/>
                </a:cubicBezTo>
                <a:cubicBezTo>
                  <a:pt x="172756" y="51464"/>
                  <a:pt x="177329" y="53521"/>
                  <a:pt x="182755" y="53909"/>
                </a:cubicBezTo>
                <a:cubicBezTo>
                  <a:pt x="188179" y="54297"/>
                  <a:pt x="193218" y="53404"/>
                  <a:pt x="197869" y="51231"/>
                </a:cubicBezTo>
                <a:cubicBezTo>
                  <a:pt x="199107" y="50455"/>
                  <a:pt x="200619" y="50144"/>
                  <a:pt x="202402" y="50300"/>
                </a:cubicBezTo>
                <a:cubicBezTo>
                  <a:pt x="204185" y="50455"/>
                  <a:pt x="205695" y="51154"/>
                  <a:pt x="206935" y="52395"/>
                </a:cubicBezTo>
                <a:cubicBezTo>
                  <a:pt x="209261" y="54569"/>
                  <a:pt x="211314" y="57868"/>
                  <a:pt x="213097" y="62292"/>
                </a:cubicBezTo>
                <a:cubicBezTo>
                  <a:pt x="214881" y="66717"/>
                  <a:pt x="216082" y="71180"/>
                  <a:pt x="216701" y="75682"/>
                </a:cubicBezTo>
                <a:cubicBezTo>
                  <a:pt x="217012" y="78321"/>
                  <a:pt x="216586" y="80379"/>
                  <a:pt x="215424" y="81853"/>
                </a:cubicBezTo>
                <a:cubicBezTo>
                  <a:pt x="214260" y="83328"/>
                  <a:pt x="213058" y="84299"/>
                  <a:pt x="211818" y="84764"/>
                </a:cubicBezTo>
                <a:cubicBezTo>
                  <a:pt x="207013" y="86472"/>
                  <a:pt x="202906" y="89461"/>
                  <a:pt x="199496" y="93730"/>
                </a:cubicBezTo>
                <a:cubicBezTo>
                  <a:pt x="196085" y="97999"/>
                  <a:pt x="194380" y="102850"/>
                  <a:pt x="194380" y="108284"/>
                </a:cubicBezTo>
                <a:cubicBezTo>
                  <a:pt x="194380" y="113563"/>
                  <a:pt x="195814" y="118181"/>
                  <a:pt x="198681" y="122140"/>
                </a:cubicBezTo>
                <a:cubicBezTo>
                  <a:pt x="201548" y="126098"/>
                  <a:pt x="205308" y="128932"/>
                  <a:pt x="209959" y="130639"/>
                </a:cubicBezTo>
                <a:cubicBezTo>
                  <a:pt x="211043" y="131261"/>
                  <a:pt x="211974" y="131881"/>
                  <a:pt x="212748" y="132502"/>
                </a:cubicBezTo>
                <a:cubicBezTo>
                  <a:pt x="214453" y="133900"/>
                  <a:pt x="215617" y="135685"/>
                  <a:pt x="216236" y="137858"/>
                </a:cubicBezTo>
                <a:close/>
                <a:moveTo>
                  <a:pt x="108118" y="158816"/>
                </a:moveTo>
                <a:cubicBezTo>
                  <a:pt x="115093" y="158816"/>
                  <a:pt x="121681" y="157497"/>
                  <a:pt x="127881" y="154858"/>
                </a:cubicBezTo>
                <a:cubicBezTo>
                  <a:pt x="134082" y="152219"/>
                  <a:pt x="139468" y="148570"/>
                  <a:pt x="144041" y="143913"/>
                </a:cubicBezTo>
                <a:cubicBezTo>
                  <a:pt x="148614" y="139256"/>
                  <a:pt x="152218" y="133861"/>
                  <a:pt x="154853" y="127729"/>
                </a:cubicBezTo>
                <a:cubicBezTo>
                  <a:pt x="157488" y="121596"/>
                  <a:pt x="158805" y="115037"/>
                  <a:pt x="158805" y="108051"/>
                </a:cubicBezTo>
                <a:cubicBezTo>
                  <a:pt x="158805" y="101065"/>
                  <a:pt x="157488" y="94506"/>
                  <a:pt x="154853" y="88374"/>
                </a:cubicBezTo>
                <a:cubicBezTo>
                  <a:pt x="152218" y="82242"/>
                  <a:pt x="148614" y="76886"/>
                  <a:pt x="144041" y="72306"/>
                </a:cubicBezTo>
                <a:cubicBezTo>
                  <a:pt x="139468" y="67726"/>
                  <a:pt x="134082" y="64116"/>
                  <a:pt x="127881" y="61477"/>
                </a:cubicBezTo>
                <a:cubicBezTo>
                  <a:pt x="121681" y="58838"/>
                  <a:pt x="115093" y="57519"/>
                  <a:pt x="108118" y="57519"/>
                </a:cubicBezTo>
                <a:cubicBezTo>
                  <a:pt x="101142" y="57519"/>
                  <a:pt x="94593" y="58838"/>
                  <a:pt x="88470" y="61477"/>
                </a:cubicBezTo>
                <a:cubicBezTo>
                  <a:pt x="82348" y="64116"/>
                  <a:pt x="77000" y="67726"/>
                  <a:pt x="72427" y="72306"/>
                </a:cubicBezTo>
                <a:cubicBezTo>
                  <a:pt x="67854" y="76886"/>
                  <a:pt x="64250" y="82242"/>
                  <a:pt x="61615" y="88374"/>
                </a:cubicBezTo>
                <a:cubicBezTo>
                  <a:pt x="58980" y="94506"/>
                  <a:pt x="57662" y="101065"/>
                  <a:pt x="57662" y="108051"/>
                </a:cubicBezTo>
                <a:cubicBezTo>
                  <a:pt x="57662" y="115037"/>
                  <a:pt x="58980" y="121596"/>
                  <a:pt x="61615" y="127729"/>
                </a:cubicBezTo>
                <a:cubicBezTo>
                  <a:pt x="64250" y="133861"/>
                  <a:pt x="67854" y="139256"/>
                  <a:pt x="72427" y="143913"/>
                </a:cubicBezTo>
                <a:cubicBezTo>
                  <a:pt x="77000" y="148570"/>
                  <a:pt x="82348" y="152219"/>
                  <a:pt x="88470" y="154858"/>
                </a:cubicBezTo>
                <a:cubicBezTo>
                  <a:pt x="94593" y="157497"/>
                  <a:pt x="101142" y="158816"/>
                  <a:pt x="108118" y="158816"/>
                </a:cubicBezTo>
                <a:close/>
              </a:path>
            </a:pathLst>
          </a:custGeom>
          <a:gradFill flip="none" rotWithShape="1">
            <a:gsLst>
              <a:gs pos="99301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  <a:gs pos="68000">
                <a:schemeClr val="accent1"/>
              </a:gs>
            </a:gsLst>
            <a:lin ang="2700000" scaled="1"/>
            <a:tileRect/>
          </a:gradFill>
          <a:ln w="7495" cap="flat">
            <a:noFill/>
            <a:prstDash val="solid"/>
            <a:miter/>
          </a:ln>
          <a:effectLst>
            <a:outerShdw blurRad="190500" sx="102000" sy="102000" algn="ctr" rotWithShape="0">
              <a:schemeClr val="accent1">
                <a:alpha val="12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solidFill>
                <a:srgbClr val="031F9E"/>
              </a:solidFill>
            </a:endParaRPr>
          </a:p>
        </p:txBody>
      </p:sp>
      <p:sp>
        <p:nvSpPr>
          <p:cNvPr id="103" name="图形 11"/>
          <p:cNvSpPr/>
          <p:nvPr>
            <p:custDataLst>
              <p:tags r:id="rId15"/>
            </p:custDataLst>
          </p:nvPr>
        </p:nvSpPr>
        <p:spPr>
          <a:xfrm>
            <a:off x="5583392" y="4360208"/>
            <a:ext cx="349659" cy="316648"/>
          </a:xfrm>
          <a:custGeom>
            <a:avLst/>
            <a:gdLst>
              <a:gd name="connsiteX0" fmla="*/ 828671 w 2103595"/>
              <a:gd name="connsiteY0" fmla="*/ 219743 h 1905000"/>
              <a:gd name="connsiteX1" fmla="*/ 898912 w 2103595"/>
              <a:gd name="connsiteY1" fmla="*/ 130064 h 1905000"/>
              <a:gd name="connsiteX2" fmla="*/ 1216388 w 2103595"/>
              <a:gd name="connsiteY2" fmla="*/ 130064 h 1905000"/>
              <a:gd name="connsiteX3" fmla="*/ 1291924 w 2103595"/>
              <a:gd name="connsiteY3" fmla="*/ 219743 h 1905000"/>
              <a:gd name="connsiteX4" fmla="*/ 1291924 w 2103595"/>
              <a:gd name="connsiteY4" fmla="*/ 249822 h 1905000"/>
              <a:gd name="connsiteX5" fmla="*/ 828671 w 2103595"/>
              <a:gd name="connsiteY5" fmla="*/ 249822 h 1905000"/>
              <a:gd name="connsiteX6" fmla="*/ 828671 w 2103595"/>
              <a:gd name="connsiteY6" fmla="*/ 219743 h 1905000"/>
              <a:gd name="connsiteX7" fmla="*/ 1814547 w 2103595"/>
              <a:gd name="connsiteY7" fmla="*/ 257064 h 1905000"/>
              <a:gd name="connsiteX8" fmla="*/ 1422650 w 2103595"/>
              <a:gd name="connsiteY8" fmla="*/ 257064 h 1905000"/>
              <a:gd name="connsiteX9" fmla="*/ 1422650 w 2103595"/>
              <a:gd name="connsiteY9" fmla="*/ 219743 h 1905000"/>
              <a:gd name="connsiteX10" fmla="*/ 1202730 w 2103595"/>
              <a:gd name="connsiteY10" fmla="*/ 0 h 1905000"/>
              <a:gd name="connsiteX11" fmla="*/ 900863 w 2103595"/>
              <a:gd name="connsiteY11" fmla="*/ 0 h 1905000"/>
              <a:gd name="connsiteX12" fmla="*/ 680943 w 2103595"/>
              <a:gd name="connsiteY12" fmla="*/ 219743 h 1905000"/>
              <a:gd name="connsiteX13" fmla="*/ 680943 w 2103595"/>
              <a:gd name="connsiteY13" fmla="*/ 257064 h 1905000"/>
              <a:gd name="connsiteX14" fmla="*/ 291275 w 2103595"/>
              <a:gd name="connsiteY14" fmla="*/ 257064 h 1905000"/>
              <a:gd name="connsiteX15" fmla="*/ 0 w 2103595"/>
              <a:gd name="connsiteY15" fmla="*/ 548105 h 1905000"/>
              <a:gd name="connsiteX16" fmla="*/ 0 w 2103595"/>
              <a:gd name="connsiteY16" fmla="*/ 1148292 h 1905000"/>
              <a:gd name="connsiteX17" fmla="*/ 16724 w 2103595"/>
              <a:gd name="connsiteY17" fmla="*/ 1164445 h 1905000"/>
              <a:gd name="connsiteX18" fmla="*/ 867136 w 2103595"/>
              <a:gd name="connsiteY18" fmla="*/ 1206779 h 1905000"/>
              <a:gd name="connsiteX19" fmla="*/ 895846 w 2103595"/>
              <a:gd name="connsiteY19" fmla="*/ 1196195 h 1905000"/>
              <a:gd name="connsiteX20" fmla="*/ 907831 w 2103595"/>
              <a:gd name="connsiteY20" fmla="*/ 1168066 h 1905000"/>
              <a:gd name="connsiteX21" fmla="*/ 907831 w 2103595"/>
              <a:gd name="connsiteY21" fmla="*/ 1098439 h 1905000"/>
              <a:gd name="connsiteX22" fmla="*/ 1047476 w 2103595"/>
              <a:gd name="connsiteY22" fmla="*/ 956956 h 1905000"/>
              <a:gd name="connsiteX23" fmla="*/ 1195204 w 2103595"/>
              <a:gd name="connsiteY23" fmla="*/ 1103173 h 1905000"/>
              <a:gd name="connsiteX24" fmla="*/ 1195204 w 2103595"/>
              <a:gd name="connsiteY24" fmla="*/ 1168066 h 1905000"/>
              <a:gd name="connsiteX25" fmla="*/ 1207190 w 2103595"/>
              <a:gd name="connsiteY25" fmla="*/ 1196195 h 1905000"/>
              <a:gd name="connsiteX26" fmla="*/ 1235899 w 2103595"/>
              <a:gd name="connsiteY26" fmla="*/ 1206779 h 1905000"/>
              <a:gd name="connsiteX27" fmla="*/ 2098854 w 2103595"/>
              <a:gd name="connsiteY27" fmla="*/ 1164445 h 1905000"/>
              <a:gd name="connsiteX28" fmla="*/ 2103593 w 2103595"/>
              <a:gd name="connsiteY28" fmla="*/ 1148292 h 1905000"/>
              <a:gd name="connsiteX29" fmla="*/ 2103593 w 2103595"/>
              <a:gd name="connsiteY29" fmla="*/ 545877 h 1905000"/>
              <a:gd name="connsiteX30" fmla="*/ 1814547 w 2103595"/>
              <a:gd name="connsiteY30" fmla="*/ 257064 h 1905000"/>
              <a:gd name="connsiteX31" fmla="*/ 2098854 w 2103595"/>
              <a:gd name="connsiteY31" fmla="*/ 1270279 h 1905000"/>
              <a:gd name="connsiteX32" fmla="*/ 1233669 w 2103595"/>
              <a:gd name="connsiteY32" fmla="*/ 1314005 h 1905000"/>
              <a:gd name="connsiteX33" fmla="*/ 1197991 w 2103595"/>
              <a:gd name="connsiteY33" fmla="*/ 1346590 h 1905000"/>
              <a:gd name="connsiteX34" fmla="*/ 1053329 w 2103595"/>
              <a:gd name="connsiteY34" fmla="*/ 1466070 h 1905000"/>
              <a:gd name="connsiteX35" fmla="*/ 911176 w 2103595"/>
              <a:gd name="connsiteY35" fmla="*/ 1344919 h 1905000"/>
              <a:gd name="connsiteX36" fmla="*/ 874662 w 2103595"/>
              <a:gd name="connsiteY36" fmla="*/ 1312333 h 1905000"/>
              <a:gd name="connsiteX37" fmla="*/ 16724 w 2103595"/>
              <a:gd name="connsiteY37" fmla="*/ 1270279 h 1905000"/>
              <a:gd name="connsiteX38" fmla="*/ 0 w 2103595"/>
              <a:gd name="connsiteY38" fmla="*/ 1274456 h 1905000"/>
              <a:gd name="connsiteX39" fmla="*/ 0 w 2103595"/>
              <a:gd name="connsiteY39" fmla="*/ 1620364 h 1905000"/>
              <a:gd name="connsiteX40" fmla="*/ 284864 w 2103595"/>
              <a:gd name="connsiteY40" fmla="*/ 1905000 h 1905000"/>
              <a:gd name="connsiteX41" fmla="*/ 1830156 w 2103595"/>
              <a:gd name="connsiteY41" fmla="*/ 1905000 h 1905000"/>
              <a:gd name="connsiteX42" fmla="*/ 2103593 w 2103595"/>
              <a:gd name="connsiteY42" fmla="*/ 1631783 h 1905000"/>
              <a:gd name="connsiteX43" fmla="*/ 2103593 w 2103595"/>
              <a:gd name="connsiteY43" fmla="*/ 1274456 h 1905000"/>
              <a:gd name="connsiteX44" fmla="*/ 2098854 w 2103595"/>
              <a:gd name="connsiteY44" fmla="*/ 1270279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103595" h="1905000">
                <a:moveTo>
                  <a:pt x="828671" y="219743"/>
                </a:moveTo>
                <a:cubicBezTo>
                  <a:pt x="828671" y="176018"/>
                  <a:pt x="855151" y="130064"/>
                  <a:pt x="898912" y="130064"/>
                </a:cubicBezTo>
                <a:lnTo>
                  <a:pt x="1216388" y="130064"/>
                </a:lnTo>
                <a:cubicBezTo>
                  <a:pt x="1260149" y="130064"/>
                  <a:pt x="1291924" y="176018"/>
                  <a:pt x="1291924" y="219743"/>
                </a:cubicBezTo>
                <a:lnTo>
                  <a:pt x="1291924" y="249822"/>
                </a:lnTo>
                <a:lnTo>
                  <a:pt x="828671" y="249822"/>
                </a:lnTo>
                <a:lnTo>
                  <a:pt x="828671" y="219743"/>
                </a:lnTo>
                <a:close/>
                <a:moveTo>
                  <a:pt x="1814547" y="257064"/>
                </a:moveTo>
                <a:lnTo>
                  <a:pt x="1422650" y="257064"/>
                </a:lnTo>
                <a:lnTo>
                  <a:pt x="1422650" y="219743"/>
                </a:lnTo>
                <a:cubicBezTo>
                  <a:pt x="1422650" y="98871"/>
                  <a:pt x="1323700" y="0"/>
                  <a:pt x="1202730" y="0"/>
                </a:cubicBezTo>
                <a:lnTo>
                  <a:pt x="900863" y="0"/>
                </a:lnTo>
                <a:cubicBezTo>
                  <a:pt x="779893" y="0"/>
                  <a:pt x="680943" y="98871"/>
                  <a:pt x="680943" y="219743"/>
                </a:cubicBezTo>
                <a:lnTo>
                  <a:pt x="680943" y="257064"/>
                </a:lnTo>
                <a:lnTo>
                  <a:pt x="291275" y="257064"/>
                </a:lnTo>
                <a:cubicBezTo>
                  <a:pt x="131004" y="257064"/>
                  <a:pt x="0" y="387963"/>
                  <a:pt x="0" y="548105"/>
                </a:cubicBezTo>
                <a:lnTo>
                  <a:pt x="0" y="1148292"/>
                </a:lnTo>
                <a:cubicBezTo>
                  <a:pt x="0" y="1153305"/>
                  <a:pt x="11707" y="1164445"/>
                  <a:pt x="16724" y="1164445"/>
                </a:cubicBezTo>
                <a:lnTo>
                  <a:pt x="867136" y="1206779"/>
                </a:lnTo>
                <a:cubicBezTo>
                  <a:pt x="877728" y="1207336"/>
                  <a:pt x="888320" y="1203436"/>
                  <a:pt x="895846" y="1196195"/>
                </a:cubicBezTo>
                <a:cubicBezTo>
                  <a:pt x="903650" y="1188954"/>
                  <a:pt x="907831" y="1178649"/>
                  <a:pt x="907831" y="1168066"/>
                </a:cubicBezTo>
                <a:lnTo>
                  <a:pt x="907831" y="1098439"/>
                </a:lnTo>
                <a:cubicBezTo>
                  <a:pt x="907831" y="1021570"/>
                  <a:pt x="970825" y="955285"/>
                  <a:pt x="1047476" y="956956"/>
                </a:cubicBezTo>
                <a:cubicBezTo>
                  <a:pt x="1126636" y="958627"/>
                  <a:pt x="1195204" y="1023798"/>
                  <a:pt x="1195204" y="1103173"/>
                </a:cubicBezTo>
                <a:lnTo>
                  <a:pt x="1195204" y="1168066"/>
                </a:lnTo>
                <a:cubicBezTo>
                  <a:pt x="1195204" y="1178649"/>
                  <a:pt x="1199664" y="1188954"/>
                  <a:pt x="1207190" y="1196195"/>
                </a:cubicBezTo>
                <a:cubicBezTo>
                  <a:pt x="1214994" y="1203436"/>
                  <a:pt x="1225307" y="1207336"/>
                  <a:pt x="1235899" y="1206779"/>
                </a:cubicBezTo>
                <a:lnTo>
                  <a:pt x="2098854" y="1164445"/>
                </a:lnTo>
                <a:cubicBezTo>
                  <a:pt x="2103871" y="1164445"/>
                  <a:pt x="2103593" y="1153305"/>
                  <a:pt x="2103593" y="1148292"/>
                </a:cubicBezTo>
                <a:lnTo>
                  <a:pt x="2103593" y="545877"/>
                </a:lnTo>
                <a:cubicBezTo>
                  <a:pt x="2103593" y="386849"/>
                  <a:pt x="1973703" y="257064"/>
                  <a:pt x="1814547" y="257064"/>
                </a:cubicBezTo>
                <a:close/>
                <a:moveTo>
                  <a:pt x="2098854" y="1270279"/>
                </a:moveTo>
                <a:lnTo>
                  <a:pt x="1233669" y="1314005"/>
                </a:lnTo>
                <a:cubicBezTo>
                  <a:pt x="1215552" y="1314840"/>
                  <a:pt x="1200779" y="1328765"/>
                  <a:pt x="1197991" y="1346590"/>
                </a:cubicBezTo>
                <a:cubicBezTo>
                  <a:pt x="1191023" y="1390594"/>
                  <a:pt x="1163150" y="1466349"/>
                  <a:pt x="1053329" y="1466070"/>
                </a:cubicBezTo>
                <a:cubicBezTo>
                  <a:pt x="948805" y="1465792"/>
                  <a:pt x="919538" y="1389202"/>
                  <a:pt x="911176" y="1344919"/>
                </a:cubicBezTo>
                <a:cubicBezTo>
                  <a:pt x="907831" y="1326816"/>
                  <a:pt x="893058" y="1313447"/>
                  <a:pt x="874662" y="1312333"/>
                </a:cubicBezTo>
                <a:lnTo>
                  <a:pt x="16724" y="1270279"/>
                </a:lnTo>
                <a:cubicBezTo>
                  <a:pt x="11707" y="1270279"/>
                  <a:pt x="0" y="1269443"/>
                  <a:pt x="0" y="1274456"/>
                </a:cubicBezTo>
                <a:lnTo>
                  <a:pt x="0" y="1620364"/>
                </a:lnTo>
                <a:cubicBezTo>
                  <a:pt x="0" y="1776886"/>
                  <a:pt x="128217" y="1905000"/>
                  <a:pt x="284864" y="1905000"/>
                </a:cubicBezTo>
                <a:lnTo>
                  <a:pt x="1830156" y="1905000"/>
                </a:lnTo>
                <a:cubicBezTo>
                  <a:pt x="1981229" y="1905000"/>
                  <a:pt x="2103593" y="1782735"/>
                  <a:pt x="2103593" y="1631783"/>
                </a:cubicBezTo>
                <a:lnTo>
                  <a:pt x="2103593" y="1274456"/>
                </a:lnTo>
                <a:cubicBezTo>
                  <a:pt x="2103593" y="1269443"/>
                  <a:pt x="2103871" y="1270279"/>
                  <a:pt x="2098854" y="1270279"/>
                </a:cubicBezTo>
                <a:close/>
              </a:path>
            </a:pathLst>
          </a:custGeom>
          <a:gradFill flip="none" rotWithShape="1">
            <a:gsLst>
              <a:gs pos="63000">
                <a:schemeClr val="accent1"/>
              </a:gs>
              <a:gs pos="0">
                <a:schemeClr val="accent1">
                  <a:lumMod val="60000"/>
                  <a:lumOff val="40000"/>
                </a:schemeClr>
              </a:gs>
              <a:gs pos="99999">
                <a:schemeClr val="accent1">
                  <a:lumMod val="75000"/>
                </a:schemeClr>
              </a:gs>
            </a:gsLst>
            <a:lin ang="2700000" scaled="1"/>
            <a:tileRect/>
          </a:gradFill>
          <a:ln w="819" cap="flat">
            <a:noFill/>
            <a:prstDash val="solid"/>
            <a:miter/>
          </a:ln>
          <a:effectLst>
            <a:outerShdw blurRad="190500" sx="102000" sy="102000" algn="ctr" rotWithShape="0">
              <a:schemeClr val="accent1">
                <a:alpha val="12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solidFill>
                <a:srgbClr val="031F9E"/>
              </a:solidFill>
            </a:endParaRPr>
          </a:p>
        </p:txBody>
      </p:sp>
      <p:sp>
        <p:nvSpPr>
          <p:cNvPr id="104" name="图形 15"/>
          <p:cNvSpPr/>
          <p:nvPr>
            <p:custDataLst>
              <p:tags r:id="rId16"/>
            </p:custDataLst>
          </p:nvPr>
        </p:nvSpPr>
        <p:spPr>
          <a:xfrm>
            <a:off x="3547002" y="4368796"/>
            <a:ext cx="312537" cy="304535"/>
          </a:xfrm>
          <a:custGeom>
            <a:avLst/>
            <a:gdLst>
              <a:gd name="connsiteX0" fmla="*/ 754063 w 1547773"/>
              <a:gd name="connsiteY0" fmla="*/ 19 h 1508143"/>
              <a:gd name="connsiteX1" fmla="*/ 1066998 w 1547773"/>
              <a:gd name="connsiteY1" fmla="*/ 67805 h 1508143"/>
              <a:gd name="connsiteX2" fmla="*/ 947341 w 1547773"/>
              <a:gd name="connsiteY2" fmla="*/ 181430 h 1508143"/>
              <a:gd name="connsiteX3" fmla="*/ 916583 w 1547773"/>
              <a:gd name="connsiteY3" fmla="*/ 293944 h 1508143"/>
              <a:gd name="connsiteX4" fmla="*/ 918766 w 1547773"/>
              <a:gd name="connsiteY4" fmla="*/ 301406 h 1508143"/>
              <a:gd name="connsiteX5" fmla="*/ 936784 w 1547773"/>
              <a:gd name="connsiteY5" fmla="*/ 357484 h 1508143"/>
              <a:gd name="connsiteX6" fmla="*/ 754063 w 1547773"/>
              <a:gd name="connsiteY6" fmla="*/ 317519 h 1508143"/>
              <a:gd name="connsiteX7" fmla="*/ 317500 w 1547773"/>
              <a:gd name="connsiteY7" fmla="*/ 754081 h 1508143"/>
              <a:gd name="connsiteX8" fmla="*/ 754063 w 1547773"/>
              <a:gd name="connsiteY8" fmla="*/ 1190644 h 1508143"/>
              <a:gd name="connsiteX9" fmla="*/ 1190625 w 1547773"/>
              <a:gd name="connsiteY9" fmla="*/ 754081 h 1508143"/>
              <a:gd name="connsiteX10" fmla="*/ 1163280 w 1547773"/>
              <a:gd name="connsiteY10" fmla="*/ 601681 h 1508143"/>
              <a:gd name="connsiteX11" fmla="*/ 1264722 w 1547773"/>
              <a:gd name="connsiteY11" fmla="*/ 630455 h 1508143"/>
              <a:gd name="connsiteX12" fmla="*/ 1373148 w 1547773"/>
              <a:gd name="connsiteY12" fmla="*/ 586640 h 1508143"/>
              <a:gd name="connsiteX13" fmla="*/ 1378188 w 1547773"/>
              <a:gd name="connsiteY13" fmla="*/ 581639 h 1508143"/>
              <a:gd name="connsiteX14" fmla="*/ 1462326 w 1547773"/>
              <a:gd name="connsiteY14" fmla="*/ 494604 h 1508143"/>
              <a:gd name="connsiteX15" fmla="*/ 1508125 w 1547773"/>
              <a:gd name="connsiteY15" fmla="*/ 754081 h 1508143"/>
              <a:gd name="connsiteX16" fmla="*/ 754063 w 1547773"/>
              <a:gd name="connsiteY16" fmla="*/ 1508144 h 1508143"/>
              <a:gd name="connsiteX17" fmla="*/ 0 w 1547773"/>
              <a:gd name="connsiteY17" fmla="*/ 754081 h 1508143"/>
              <a:gd name="connsiteX18" fmla="*/ 754063 w 1547773"/>
              <a:gd name="connsiteY18" fmla="*/ 19 h 1508143"/>
              <a:gd name="connsiteX19" fmla="*/ 754063 w 1547773"/>
              <a:gd name="connsiteY19" fmla="*/ 436581 h 1508143"/>
              <a:gd name="connsiteX20" fmla="*/ 895429 w 1547773"/>
              <a:gd name="connsiteY20" fmla="*/ 469720 h 1508143"/>
              <a:gd name="connsiteX21" fmla="*/ 700842 w 1547773"/>
              <a:gd name="connsiteY21" fmla="*/ 673952 h 1508143"/>
              <a:gd name="connsiteX22" fmla="*/ 720765 w 1547773"/>
              <a:gd name="connsiteY22" fmla="*/ 828138 h 1508143"/>
              <a:gd name="connsiteX23" fmla="*/ 887889 w 1547773"/>
              <a:gd name="connsiteY23" fmla="*/ 833139 h 1508143"/>
              <a:gd name="connsiteX24" fmla="*/ 892294 w 1547773"/>
              <a:gd name="connsiteY24" fmla="*/ 829170 h 1508143"/>
              <a:gd name="connsiteX25" fmla="*/ 1059299 w 1547773"/>
              <a:gd name="connsiteY25" fmla="*/ 666372 h 1508143"/>
              <a:gd name="connsiteX26" fmla="*/ 841864 w 1547773"/>
              <a:gd name="connsiteY26" fmla="*/ 1059226 h 1508143"/>
              <a:gd name="connsiteX27" fmla="*/ 449010 w 1547773"/>
              <a:gd name="connsiteY27" fmla="*/ 841791 h 1508143"/>
              <a:gd name="connsiteX28" fmla="*/ 666445 w 1547773"/>
              <a:gd name="connsiteY28" fmla="*/ 448936 h 1508143"/>
              <a:gd name="connsiteX29" fmla="*/ 754063 w 1547773"/>
              <a:gd name="connsiteY29" fmla="*/ 436581 h 1508143"/>
              <a:gd name="connsiteX30" fmla="*/ 1290876 w 1547773"/>
              <a:gd name="connsiteY30" fmla="*/ 11330 h 1508143"/>
              <a:gd name="connsiteX31" fmla="*/ 1300202 w 1547773"/>
              <a:gd name="connsiteY31" fmla="*/ 26451 h 1508143"/>
              <a:gd name="connsiteX32" fmla="*/ 1355368 w 1547773"/>
              <a:gd name="connsiteY32" fmla="*/ 192543 h 1508143"/>
              <a:gd name="connsiteX33" fmla="*/ 1521341 w 1547773"/>
              <a:gd name="connsiteY33" fmla="*/ 247629 h 1508143"/>
              <a:gd name="connsiteX34" fmla="*/ 1545787 w 1547773"/>
              <a:gd name="connsiteY34" fmla="*/ 296463 h 1508143"/>
              <a:gd name="connsiteX35" fmla="*/ 1536502 w 1547773"/>
              <a:gd name="connsiteY35" fmla="*/ 311526 h 1508143"/>
              <a:gd name="connsiteX36" fmla="*/ 1313259 w 1547773"/>
              <a:gd name="connsiteY36" fmla="*/ 534808 h 1508143"/>
              <a:gd name="connsiteX37" fmla="*/ 1234202 w 1547773"/>
              <a:gd name="connsiteY37" fmla="*/ 553461 h 1508143"/>
              <a:gd name="connsiteX38" fmla="*/ 1115854 w 1547773"/>
              <a:gd name="connsiteY38" fmla="*/ 513853 h 1508143"/>
              <a:gd name="connsiteX39" fmla="*/ 852884 w 1547773"/>
              <a:gd name="connsiteY39" fmla="*/ 776822 h 1508143"/>
              <a:gd name="connsiteX40" fmla="*/ 771009 w 1547773"/>
              <a:gd name="connsiteY40" fmla="*/ 778303 h 1508143"/>
              <a:gd name="connsiteX41" fmla="*/ 769528 w 1547773"/>
              <a:gd name="connsiteY41" fmla="*/ 696428 h 1508143"/>
              <a:gd name="connsiteX42" fmla="*/ 771009 w 1547773"/>
              <a:gd name="connsiteY42" fmla="*/ 694947 h 1508143"/>
              <a:gd name="connsiteX43" fmla="*/ 1033423 w 1547773"/>
              <a:gd name="connsiteY43" fmla="*/ 432533 h 1508143"/>
              <a:gd name="connsiteX44" fmla="*/ 994132 w 1547773"/>
              <a:gd name="connsiteY44" fmla="*/ 313471 h 1508143"/>
              <a:gd name="connsiteX45" fmla="*/ 1012904 w 1547773"/>
              <a:gd name="connsiteY45" fmla="*/ 234731 h 1508143"/>
              <a:gd name="connsiteX46" fmla="*/ 1236305 w 1547773"/>
              <a:gd name="connsiteY46" fmla="*/ 11290 h 1508143"/>
              <a:gd name="connsiteX47" fmla="*/ 1290876 w 1547773"/>
              <a:gd name="connsiteY47" fmla="*/ 11290 h 1508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547773" h="1508143">
                <a:moveTo>
                  <a:pt x="754063" y="19"/>
                </a:moveTo>
                <a:cubicBezTo>
                  <a:pt x="865704" y="19"/>
                  <a:pt x="971669" y="24268"/>
                  <a:pt x="1066998" y="67805"/>
                </a:cubicBezTo>
                <a:lnTo>
                  <a:pt x="947341" y="181430"/>
                </a:lnTo>
                <a:cubicBezTo>
                  <a:pt x="917906" y="210853"/>
                  <a:pt x="906210" y="253639"/>
                  <a:pt x="916583" y="293944"/>
                </a:cubicBezTo>
                <a:lnTo>
                  <a:pt x="918766" y="301406"/>
                </a:lnTo>
                <a:lnTo>
                  <a:pt x="936784" y="357484"/>
                </a:lnTo>
                <a:cubicBezTo>
                  <a:pt x="879496" y="331069"/>
                  <a:pt x="817147" y="317432"/>
                  <a:pt x="754063" y="317519"/>
                </a:cubicBezTo>
                <a:cubicBezTo>
                  <a:pt x="512961" y="317519"/>
                  <a:pt x="317500" y="512980"/>
                  <a:pt x="317500" y="754081"/>
                </a:cubicBezTo>
                <a:cubicBezTo>
                  <a:pt x="317500" y="995183"/>
                  <a:pt x="512961" y="1190644"/>
                  <a:pt x="754063" y="1190644"/>
                </a:cubicBezTo>
                <a:cubicBezTo>
                  <a:pt x="995164" y="1190644"/>
                  <a:pt x="1190625" y="995183"/>
                  <a:pt x="1190625" y="754081"/>
                </a:cubicBezTo>
                <a:cubicBezTo>
                  <a:pt x="1190625" y="700503"/>
                  <a:pt x="1180981" y="649147"/>
                  <a:pt x="1163280" y="601681"/>
                </a:cubicBezTo>
                <a:lnTo>
                  <a:pt x="1264722" y="630455"/>
                </a:lnTo>
                <a:cubicBezTo>
                  <a:pt x="1304766" y="643829"/>
                  <a:pt x="1342509" y="616366"/>
                  <a:pt x="1373148" y="586640"/>
                </a:cubicBezTo>
                <a:lnTo>
                  <a:pt x="1378188" y="581639"/>
                </a:lnTo>
                <a:lnTo>
                  <a:pt x="1462326" y="494604"/>
                </a:lnTo>
                <a:cubicBezTo>
                  <a:pt x="1492732" y="577730"/>
                  <a:pt x="1508236" y="665569"/>
                  <a:pt x="1508125" y="754081"/>
                </a:cubicBezTo>
                <a:cubicBezTo>
                  <a:pt x="1508125" y="1170522"/>
                  <a:pt x="1170503" y="1508144"/>
                  <a:pt x="754063" y="1508144"/>
                </a:cubicBezTo>
                <a:cubicBezTo>
                  <a:pt x="337622" y="1508144"/>
                  <a:pt x="0" y="1170522"/>
                  <a:pt x="0" y="754081"/>
                </a:cubicBezTo>
                <a:cubicBezTo>
                  <a:pt x="0" y="337640"/>
                  <a:pt x="337622" y="19"/>
                  <a:pt x="754063" y="19"/>
                </a:cubicBezTo>
                <a:close/>
                <a:moveTo>
                  <a:pt x="754063" y="436581"/>
                </a:moveTo>
                <a:cubicBezTo>
                  <a:pt x="804862" y="436581"/>
                  <a:pt x="852845" y="448487"/>
                  <a:pt x="895429" y="469720"/>
                </a:cubicBezTo>
                <a:lnTo>
                  <a:pt x="700842" y="673952"/>
                </a:lnTo>
                <a:cubicBezTo>
                  <a:pt x="666393" y="708401"/>
                  <a:pt x="677188" y="786784"/>
                  <a:pt x="720765" y="828138"/>
                </a:cubicBezTo>
                <a:cubicBezTo>
                  <a:pt x="762595" y="867826"/>
                  <a:pt x="850463" y="864016"/>
                  <a:pt x="887889" y="833139"/>
                </a:cubicBezTo>
                <a:lnTo>
                  <a:pt x="892294" y="829170"/>
                </a:lnTo>
                <a:lnTo>
                  <a:pt x="1059299" y="666372"/>
                </a:lnTo>
                <a:cubicBezTo>
                  <a:pt x="1107740" y="834899"/>
                  <a:pt x="1010390" y="1010785"/>
                  <a:pt x="841864" y="1059226"/>
                </a:cubicBezTo>
                <a:cubicBezTo>
                  <a:pt x="673337" y="1107667"/>
                  <a:pt x="497450" y="1010317"/>
                  <a:pt x="449010" y="841791"/>
                </a:cubicBezTo>
                <a:cubicBezTo>
                  <a:pt x="400569" y="673264"/>
                  <a:pt x="497918" y="497377"/>
                  <a:pt x="666445" y="448936"/>
                </a:cubicBezTo>
                <a:cubicBezTo>
                  <a:pt x="694931" y="440749"/>
                  <a:pt x="724423" y="436590"/>
                  <a:pt x="754063" y="436581"/>
                </a:cubicBezTo>
                <a:close/>
                <a:moveTo>
                  <a:pt x="1290876" y="11330"/>
                </a:moveTo>
                <a:cubicBezTo>
                  <a:pt x="1295118" y="15577"/>
                  <a:pt x="1298311" y="20754"/>
                  <a:pt x="1300202" y="26451"/>
                </a:cubicBezTo>
                <a:lnTo>
                  <a:pt x="1355368" y="192543"/>
                </a:lnTo>
                <a:lnTo>
                  <a:pt x="1521341" y="247629"/>
                </a:lnTo>
                <a:cubicBezTo>
                  <a:pt x="1541577" y="254363"/>
                  <a:pt x="1552522" y="276227"/>
                  <a:pt x="1545787" y="296463"/>
                </a:cubicBezTo>
                <a:cubicBezTo>
                  <a:pt x="1543900" y="302135"/>
                  <a:pt x="1540721" y="307291"/>
                  <a:pt x="1536502" y="311526"/>
                </a:cubicBezTo>
                <a:lnTo>
                  <a:pt x="1313259" y="534808"/>
                </a:lnTo>
                <a:cubicBezTo>
                  <a:pt x="1292573" y="555509"/>
                  <a:pt x="1261960" y="562732"/>
                  <a:pt x="1234202" y="553461"/>
                </a:cubicBezTo>
                <a:lnTo>
                  <a:pt x="1115854" y="513853"/>
                </a:lnTo>
                <a:lnTo>
                  <a:pt x="852884" y="776822"/>
                </a:lnTo>
                <a:cubicBezTo>
                  <a:pt x="830684" y="799840"/>
                  <a:pt x="794027" y="800504"/>
                  <a:pt x="771009" y="778303"/>
                </a:cubicBezTo>
                <a:cubicBezTo>
                  <a:pt x="747991" y="756103"/>
                  <a:pt x="747328" y="719446"/>
                  <a:pt x="769528" y="696428"/>
                </a:cubicBezTo>
                <a:cubicBezTo>
                  <a:pt x="770013" y="695925"/>
                  <a:pt x="770506" y="695432"/>
                  <a:pt x="771009" y="694947"/>
                </a:cubicBezTo>
                <a:lnTo>
                  <a:pt x="1033423" y="432533"/>
                </a:lnTo>
                <a:lnTo>
                  <a:pt x="994132" y="313471"/>
                </a:lnTo>
                <a:cubicBezTo>
                  <a:pt x="985023" y="285785"/>
                  <a:pt x="992284" y="255328"/>
                  <a:pt x="1012904" y="234731"/>
                </a:cubicBezTo>
                <a:lnTo>
                  <a:pt x="1236305" y="11290"/>
                </a:lnTo>
                <a:cubicBezTo>
                  <a:pt x="1251381" y="-3763"/>
                  <a:pt x="1275800" y="-3763"/>
                  <a:pt x="1290876" y="11290"/>
                </a:cubicBezTo>
                <a:close/>
              </a:path>
            </a:pathLst>
          </a:custGeom>
          <a:gradFill flip="none" rotWithShape="1">
            <a:gsLst>
              <a:gs pos="63000">
                <a:schemeClr val="accent1"/>
              </a:gs>
              <a:gs pos="0">
                <a:schemeClr val="accent1">
                  <a:lumMod val="60000"/>
                  <a:lumOff val="40000"/>
                </a:schemeClr>
              </a:gs>
              <a:gs pos="99999">
                <a:schemeClr val="accent1">
                  <a:lumMod val="75000"/>
                </a:schemeClr>
              </a:gs>
            </a:gsLst>
            <a:lin ang="2700000" scaled="1"/>
            <a:tileRect/>
          </a:gradFill>
          <a:ln w="819" cap="flat">
            <a:noFill/>
            <a:prstDash val="solid"/>
            <a:miter/>
          </a:ln>
          <a:effectLst>
            <a:outerShdw blurRad="190500" sx="102000" sy="102000" algn="ctr" rotWithShape="0">
              <a:schemeClr val="accent1">
                <a:alpha val="12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solidFill>
                <a:srgbClr val="031F9E"/>
              </a:solidFill>
            </a:endParaRPr>
          </a:p>
        </p:txBody>
      </p:sp>
      <p:sp>
        <p:nvSpPr>
          <p:cNvPr id="105" name="图形 17"/>
          <p:cNvSpPr/>
          <p:nvPr>
            <p:custDataLst>
              <p:tags r:id="rId17"/>
            </p:custDataLst>
          </p:nvPr>
        </p:nvSpPr>
        <p:spPr>
          <a:xfrm>
            <a:off x="7790254" y="4364759"/>
            <a:ext cx="354199" cy="310230"/>
          </a:xfrm>
          <a:custGeom>
            <a:avLst/>
            <a:gdLst>
              <a:gd name="connsiteX0" fmla="*/ 1230809 w 1542453"/>
              <a:gd name="connsiteY0" fmla="*/ 717540 h 1211658"/>
              <a:gd name="connsiteX1" fmla="*/ 1201229 w 1542453"/>
              <a:gd name="connsiteY1" fmla="*/ 644242 h 1211658"/>
              <a:gd name="connsiteX2" fmla="*/ 620241 w 1542453"/>
              <a:gd name="connsiteY2" fmla="*/ 73114 h 1211658"/>
              <a:gd name="connsiteX3" fmla="*/ 537456 w 1542453"/>
              <a:gd name="connsiteY3" fmla="*/ 21210 h 1211658"/>
              <a:gd name="connsiteX4" fmla="*/ 442764 w 1542453"/>
              <a:gd name="connsiteY4" fmla="*/ 2 h 1211658"/>
              <a:gd name="connsiteX5" fmla="*/ 104552 w 1542453"/>
              <a:gd name="connsiteY5" fmla="*/ 2 h 1211658"/>
              <a:gd name="connsiteX6" fmla="*/ 31254 w 1542453"/>
              <a:gd name="connsiteY6" fmla="*/ 30884 h 1211658"/>
              <a:gd name="connsiteX7" fmla="*/ 0 w 1542453"/>
              <a:gd name="connsiteY7" fmla="*/ 102880 h 1211658"/>
              <a:gd name="connsiteX8" fmla="*/ 0 w 1542453"/>
              <a:gd name="connsiteY8" fmla="*/ 434580 h 1211658"/>
              <a:gd name="connsiteX9" fmla="*/ 21580 w 1542453"/>
              <a:gd name="connsiteY9" fmla="*/ 527970 h 1211658"/>
              <a:gd name="connsiteX10" fmla="*/ 74414 w 1542453"/>
              <a:gd name="connsiteY10" fmla="*/ 609454 h 1211658"/>
              <a:gd name="connsiteX11" fmla="*/ 655402 w 1542453"/>
              <a:gd name="connsiteY11" fmla="*/ 1181884 h 1211658"/>
              <a:gd name="connsiteX12" fmla="*/ 728700 w 1542453"/>
              <a:gd name="connsiteY12" fmla="*/ 1210905 h 1211658"/>
              <a:gd name="connsiteX13" fmla="*/ 802928 w 1542453"/>
              <a:gd name="connsiteY13" fmla="*/ 1181884 h 1211658"/>
              <a:gd name="connsiteX14" fmla="*/ 1201229 w 1542453"/>
              <a:gd name="connsiteY14" fmla="*/ 789536 h 1211658"/>
              <a:gd name="connsiteX15" fmla="*/ 1230809 w 1542453"/>
              <a:gd name="connsiteY15" fmla="*/ 717540 h 1211658"/>
              <a:gd name="connsiteX16" fmla="*/ 333375 w 1542453"/>
              <a:gd name="connsiteY16" fmla="*/ 328912 h 1211658"/>
              <a:gd name="connsiteX17" fmla="*/ 260077 w 1542453"/>
              <a:gd name="connsiteY17" fmla="*/ 358678 h 1211658"/>
              <a:gd name="connsiteX18" fmla="*/ 186965 w 1542453"/>
              <a:gd name="connsiteY18" fmla="*/ 328912 h 1211658"/>
              <a:gd name="connsiteX19" fmla="*/ 156828 w 1542453"/>
              <a:gd name="connsiteY19" fmla="*/ 256917 h 1211658"/>
              <a:gd name="connsiteX20" fmla="*/ 186965 w 1542453"/>
              <a:gd name="connsiteY20" fmla="*/ 184735 h 1211658"/>
              <a:gd name="connsiteX21" fmla="*/ 260077 w 1542453"/>
              <a:gd name="connsiteY21" fmla="*/ 155156 h 1211658"/>
              <a:gd name="connsiteX22" fmla="*/ 333375 w 1542453"/>
              <a:gd name="connsiteY22" fmla="*/ 184735 h 1211658"/>
              <a:gd name="connsiteX23" fmla="*/ 362769 w 1542453"/>
              <a:gd name="connsiteY23" fmla="*/ 256917 h 1211658"/>
              <a:gd name="connsiteX24" fmla="*/ 333375 w 1542453"/>
              <a:gd name="connsiteY24" fmla="*/ 328912 h 1211658"/>
              <a:gd name="connsiteX25" fmla="*/ 1512838 w 1542453"/>
              <a:gd name="connsiteY25" fmla="*/ 643684 h 1211658"/>
              <a:gd name="connsiteX26" fmla="*/ 931850 w 1542453"/>
              <a:gd name="connsiteY26" fmla="*/ 73114 h 1211658"/>
              <a:gd name="connsiteX27" fmla="*/ 849064 w 1542453"/>
              <a:gd name="connsiteY27" fmla="*/ 21210 h 1211658"/>
              <a:gd name="connsiteX28" fmla="*/ 754373 w 1542453"/>
              <a:gd name="connsiteY28" fmla="*/ 2 h 1211658"/>
              <a:gd name="connsiteX29" fmla="*/ 571500 w 1542453"/>
              <a:gd name="connsiteY29" fmla="*/ 2 h 1211658"/>
              <a:gd name="connsiteX30" fmla="*/ 666378 w 1542453"/>
              <a:gd name="connsiteY30" fmla="*/ 21210 h 1211658"/>
              <a:gd name="connsiteX31" fmla="*/ 749164 w 1542453"/>
              <a:gd name="connsiteY31" fmla="*/ 73114 h 1211658"/>
              <a:gd name="connsiteX32" fmla="*/ 1330151 w 1542453"/>
              <a:gd name="connsiteY32" fmla="*/ 643684 h 1211658"/>
              <a:gd name="connsiteX33" fmla="*/ 1360289 w 1542453"/>
              <a:gd name="connsiteY33" fmla="*/ 716982 h 1211658"/>
              <a:gd name="connsiteX34" fmla="*/ 1330151 w 1542453"/>
              <a:gd name="connsiteY34" fmla="*/ 788977 h 1211658"/>
              <a:gd name="connsiteX35" fmla="*/ 949337 w 1542453"/>
              <a:gd name="connsiteY35" fmla="*/ 1165327 h 1211658"/>
              <a:gd name="connsiteX36" fmla="*/ 992498 w 1542453"/>
              <a:gd name="connsiteY36" fmla="*/ 1201045 h 1211658"/>
              <a:gd name="connsiteX37" fmla="*/ 1040123 w 1542453"/>
              <a:gd name="connsiteY37" fmla="*/ 1211649 h 1211658"/>
              <a:gd name="connsiteX38" fmla="*/ 1114537 w 1542453"/>
              <a:gd name="connsiteY38" fmla="*/ 1182070 h 1211658"/>
              <a:gd name="connsiteX39" fmla="*/ 1512838 w 1542453"/>
              <a:gd name="connsiteY39" fmla="*/ 788605 h 1211658"/>
              <a:gd name="connsiteX40" fmla="*/ 1542418 w 1542453"/>
              <a:gd name="connsiteY40" fmla="*/ 716424 h 1211658"/>
              <a:gd name="connsiteX41" fmla="*/ 1512838 w 1542453"/>
              <a:gd name="connsiteY41" fmla="*/ 643684 h 1211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542453" h="1211658">
                <a:moveTo>
                  <a:pt x="1230809" y="717540"/>
                </a:moveTo>
                <a:cubicBezTo>
                  <a:pt x="1230995" y="690193"/>
                  <a:pt x="1220391" y="663776"/>
                  <a:pt x="1201229" y="644242"/>
                </a:cubicBezTo>
                <a:lnTo>
                  <a:pt x="620241" y="73114"/>
                </a:lnTo>
                <a:cubicBezTo>
                  <a:pt x="599777" y="53022"/>
                  <a:pt x="571500" y="35721"/>
                  <a:pt x="537456" y="21210"/>
                </a:cubicBezTo>
                <a:cubicBezTo>
                  <a:pt x="507504" y="8002"/>
                  <a:pt x="475320" y="746"/>
                  <a:pt x="442764" y="2"/>
                </a:cubicBezTo>
                <a:lnTo>
                  <a:pt x="104552" y="2"/>
                </a:lnTo>
                <a:cubicBezTo>
                  <a:pt x="77019" y="-184"/>
                  <a:pt x="50416" y="10978"/>
                  <a:pt x="31254" y="30884"/>
                </a:cubicBezTo>
                <a:cubicBezTo>
                  <a:pt x="11348" y="49488"/>
                  <a:pt x="0" y="75533"/>
                  <a:pt x="0" y="102880"/>
                </a:cubicBezTo>
                <a:lnTo>
                  <a:pt x="0" y="434580"/>
                </a:lnTo>
                <a:cubicBezTo>
                  <a:pt x="0" y="462486"/>
                  <a:pt x="6883" y="494484"/>
                  <a:pt x="21580" y="527970"/>
                </a:cubicBezTo>
                <a:cubicBezTo>
                  <a:pt x="36277" y="562573"/>
                  <a:pt x="52834" y="589362"/>
                  <a:pt x="74414" y="609454"/>
                </a:cubicBezTo>
                <a:lnTo>
                  <a:pt x="655402" y="1181884"/>
                </a:lnTo>
                <a:cubicBezTo>
                  <a:pt x="674750" y="1201231"/>
                  <a:pt x="701353" y="1211835"/>
                  <a:pt x="728700" y="1210905"/>
                </a:cubicBezTo>
                <a:cubicBezTo>
                  <a:pt x="756233" y="1211277"/>
                  <a:pt x="782836" y="1200859"/>
                  <a:pt x="802928" y="1181884"/>
                </a:cubicBezTo>
                <a:lnTo>
                  <a:pt x="1201229" y="789536"/>
                </a:lnTo>
                <a:cubicBezTo>
                  <a:pt x="1220205" y="770188"/>
                  <a:pt x="1230809" y="744329"/>
                  <a:pt x="1230809" y="717540"/>
                </a:cubicBezTo>
                <a:close/>
                <a:moveTo>
                  <a:pt x="333375" y="328912"/>
                </a:moveTo>
                <a:cubicBezTo>
                  <a:pt x="314027" y="348446"/>
                  <a:pt x="287610" y="359236"/>
                  <a:pt x="260077" y="358678"/>
                </a:cubicBezTo>
                <a:cubicBezTo>
                  <a:pt x="232730" y="359236"/>
                  <a:pt x="206127" y="348446"/>
                  <a:pt x="186965" y="328912"/>
                </a:cubicBezTo>
                <a:cubicBezTo>
                  <a:pt x="167246" y="310123"/>
                  <a:pt x="156456" y="284078"/>
                  <a:pt x="156828" y="256917"/>
                </a:cubicBezTo>
                <a:cubicBezTo>
                  <a:pt x="156828" y="229012"/>
                  <a:pt x="166501" y="205013"/>
                  <a:pt x="186965" y="184735"/>
                </a:cubicBezTo>
                <a:cubicBezTo>
                  <a:pt x="206313" y="165388"/>
                  <a:pt x="232730" y="154598"/>
                  <a:pt x="260077" y="155156"/>
                </a:cubicBezTo>
                <a:cubicBezTo>
                  <a:pt x="288541" y="155156"/>
                  <a:pt x="312911" y="164643"/>
                  <a:pt x="333375" y="184735"/>
                </a:cubicBezTo>
                <a:cubicBezTo>
                  <a:pt x="353839" y="204827"/>
                  <a:pt x="362769" y="228826"/>
                  <a:pt x="362769" y="256917"/>
                </a:cubicBezTo>
                <a:cubicBezTo>
                  <a:pt x="364257" y="284078"/>
                  <a:pt x="353467" y="310681"/>
                  <a:pt x="333375" y="328912"/>
                </a:cubicBezTo>
                <a:close/>
                <a:moveTo>
                  <a:pt x="1512838" y="643684"/>
                </a:moveTo>
                <a:lnTo>
                  <a:pt x="931850" y="73114"/>
                </a:lnTo>
                <a:cubicBezTo>
                  <a:pt x="911386" y="53022"/>
                  <a:pt x="883109" y="35721"/>
                  <a:pt x="849064" y="21210"/>
                </a:cubicBezTo>
                <a:cubicBezTo>
                  <a:pt x="819113" y="8002"/>
                  <a:pt x="786929" y="746"/>
                  <a:pt x="754373" y="2"/>
                </a:cubicBezTo>
                <a:lnTo>
                  <a:pt x="571500" y="2"/>
                </a:lnTo>
                <a:cubicBezTo>
                  <a:pt x="599963" y="2"/>
                  <a:pt x="632334" y="6700"/>
                  <a:pt x="666378" y="21210"/>
                </a:cubicBezTo>
                <a:cubicBezTo>
                  <a:pt x="701539" y="35721"/>
                  <a:pt x="728886" y="51906"/>
                  <a:pt x="749164" y="73114"/>
                </a:cubicBezTo>
                <a:lnTo>
                  <a:pt x="1330151" y="643684"/>
                </a:lnTo>
                <a:cubicBezTo>
                  <a:pt x="1349685" y="663032"/>
                  <a:pt x="1360475" y="689449"/>
                  <a:pt x="1360289" y="716982"/>
                </a:cubicBezTo>
                <a:cubicBezTo>
                  <a:pt x="1360847" y="744143"/>
                  <a:pt x="1349871" y="770188"/>
                  <a:pt x="1330151" y="788977"/>
                </a:cubicBezTo>
                <a:lnTo>
                  <a:pt x="949337" y="1165327"/>
                </a:lnTo>
                <a:cubicBezTo>
                  <a:pt x="965895" y="1181512"/>
                  <a:pt x="980591" y="1193232"/>
                  <a:pt x="992498" y="1201045"/>
                </a:cubicBezTo>
                <a:cubicBezTo>
                  <a:pt x="1004404" y="1208673"/>
                  <a:pt x="1020775" y="1211649"/>
                  <a:pt x="1040123" y="1211649"/>
                </a:cubicBezTo>
                <a:cubicBezTo>
                  <a:pt x="1067842" y="1212021"/>
                  <a:pt x="1094631" y="1201417"/>
                  <a:pt x="1114537" y="1182070"/>
                </a:cubicBezTo>
                <a:lnTo>
                  <a:pt x="1512838" y="788605"/>
                </a:lnTo>
                <a:cubicBezTo>
                  <a:pt x="1532372" y="769816"/>
                  <a:pt x="1543162" y="743585"/>
                  <a:pt x="1542418" y="716424"/>
                </a:cubicBezTo>
                <a:cubicBezTo>
                  <a:pt x="1542604" y="689263"/>
                  <a:pt x="1532000" y="663032"/>
                  <a:pt x="1512838" y="643684"/>
                </a:cubicBezTo>
                <a:close/>
              </a:path>
            </a:pathLst>
          </a:custGeom>
          <a:gradFill flip="none" rotWithShape="1">
            <a:gsLst>
              <a:gs pos="63000">
                <a:schemeClr val="accent1"/>
              </a:gs>
              <a:gs pos="0">
                <a:schemeClr val="accent1">
                  <a:lumMod val="60000"/>
                  <a:lumOff val="40000"/>
                </a:schemeClr>
              </a:gs>
              <a:gs pos="99999">
                <a:schemeClr val="accent1">
                  <a:lumMod val="75000"/>
                </a:schemeClr>
              </a:gs>
            </a:gsLst>
            <a:lin ang="2700000" scaled="1"/>
            <a:tileRect/>
          </a:gradFill>
          <a:ln w="819" cap="flat">
            <a:noFill/>
            <a:prstDash val="solid"/>
            <a:miter/>
          </a:ln>
          <a:effectLst>
            <a:outerShdw blurRad="190500" sx="102000" sy="102000" algn="ctr" rotWithShape="0">
              <a:schemeClr val="accent1">
                <a:alpha val="12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solidFill>
                <a:srgbClr val="031F9E"/>
              </a:solidFill>
            </a:endParaRPr>
          </a:p>
        </p:txBody>
      </p:sp>
      <p:sp>
        <p:nvSpPr>
          <p:cNvPr id="106" name="图形 19"/>
          <p:cNvSpPr/>
          <p:nvPr>
            <p:custDataLst>
              <p:tags r:id="rId18"/>
            </p:custDataLst>
          </p:nvPr>
        </p:nvSpPr>
        <p:spPr>
          <a:xfrm>
            <a:off x="9944507" y="4364257"/>
            <a:ext cx="345293" cy="310938"/>
          </a:xfrm>
          <a:custGeom>
            <a:avLst/>
            <a:gdLst>
              <a:gd name="connsiteX0" fmla="*/ 1043984 w 1521932"/>
              <a:gd name="connsiteY0" fmla="*/ 0 h 1370507"/>
              <a:gd name="connsiteX1" fmla="*/ 1273457 w 1521932"/>
              <a:gd name="connsiteY1" fmla="*/ 132834 h 1370507"/>
              <a:gd name="connsiteX2" fmla="*/ 1504359 w 1521932"/>
              <a:gd name="connsiteY2" fmla="*/ 534988 h 1370507"/>
              <a:gd name="connsiteX3" fmla="*/ 1483920 w 1521932"/>
              <a:gd name="connsiteY3" fmla="*/ 693658 h 1370507"/>
              <a:gd name="connsiteX4" fmla="*/ 856858 w 1521932"/>
              <a:gd name="connsiteY4" fmla="*/ 1330960 h 1370507"/>
              <a:gd name="connsiteX5" fmla="*/ 669795 w 1521932"/>
              <a:gd name="connsiteY5" fmla="*/ 1332561 h 1370507"/>
              <a:gd name="connsiteX6" fmla="*/ 666358 w 1521932"/>
              <a:gd name="connsiteY6" fmla="*/ 1329055 h 1370507"/>
              <a:gd name="connsiteX7" fmla="*/ 36160 w 1521932"/>
              <a:gd name="connsiteY7" fmla="*/ 662384 h 1370507"/>
              <a:gd name="connsiteX8" fmla="*/ 19174 w 1521932"/>
              <a:gd name="connsiteY8" fmla="*/ 502920 h 1370507"/>
              <a:gd name="connsiteX9" fmla="*/ 246861 w 1521932"/>
              <a:gd name="connsiteY9" fmla="*/ 127476 h 1370507"/>
              <a:gd name="connsiteX10" fmla="*/ 473040 w 1521932"/>
              <a:gd name="connsiteY10" fmla="*/ 0 h 1370507"/>
              <a:gd name="connsiteX11" fmla="*/ 1043984 w 1521932"/>
              <a:gd name="connsiteY11" fmla="*/ 0 h 1370507"/>
              <a:gd name="connsiteX12" fmla="*/ 1107405 w 1521932"/>
              <a:gd name="connsiteY12" fmla="*/ 549235 h 1370507"/>
              <a:gd name="connsiteX13" fmla="*/ 1023228 w 1521932"/>
              <a:gd name="connsiteY13" fmla="*/ 549235 h 1370507"/>
              <a:gd name="connsiteX14" fmla="*/ 756607 w 1521932"/>
              <a:gd name="connsiteY14" fmla="*/ 815816 h 1370507"/>
              <a:gd name="connsiteX15" fmla="*/ 490026 w 1521932"/>
              <a:gd name="connsiteY15" fmla="*/ 549235 h 1370507"/>
              <a:gd name="connsiteX16" fmla="*/ 405849 w 1521932"/>
              <a:gd name="connsiteY16" fmla="*/ 547772 h 1370507"/>
              <a:gd name="connsiteX17" fmla="*/ 404386 w 1521932"/>
              <a:gd name="connsiteY17" fmla="*/ 631949 h 1370507"/>
              <a:gd name="connsiteX18" fmla="*/ 405849 w 1521932"/>
              <a:gd name="connsiteY18" fmla="*/ 633413 h 1370507"/>
              <a:gd name="connsiteX19" fmla="*/ 714538 w 1521932"/>
              <a:gd name="connsiteY19" fmla="*/ 942102 h 1370507"/>
              <a:gd name="connsiteX20" fmla="*/ 798715 w 1521932"/>
              <a:gd name="connsiteY20" fmla="*/ 942102 h 1370507"/>
              <a:gd name="connsiteX21" fmla="*/ 1107405 w 1521932"/>
              <a:gd name="connsiteY21" fmla="*/ 633413 h 1370507"/>
              <a:gd name="connsiteX22" fmla="*/ 1107405 w 1521932"/>
              <a:gd name="connsiteY22" fmla="*/ 549235 h 1370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521932" h="1370507">
                <a:moveTo>
                  <a:pt x="1043984" y="0"/>
                </a:moveTo>
                <a:cubicBezTo>
                  <a:pt x="1138743" y="-6"/>
                  <a:pt x="1226270" y="50660"/>
                  <a:pt x="1273457" y="132834"/>
                </a:cubicBezTo>
                <a:lnTo>
                  <a:pt x="1504359" y="534988"/>
                </a:lnTo>
                <a:cubicBezTo>
                  <a:pt x="1533926" y="586471"/>
                  <a:pt x="1525569" y="651348"/>
                  <a:pt x="1483920" y="693658"/>
                </a:cubicBezTo>
                <a:lnTo>
                  <a:pt x="856858" y="1330960"/>
                </a:lnTo>
                <a:cubicBezTo>
                  <a:pt x="805644" y="1383058"/>
                  <a:pt x="721893" y="1383775"/>
                  <a:pt x="669795" y="1332561"/>
                </a:cubicBezTo>
                <a:cubicBezTo>
                  <a:pt x="668627" y="1331414"/>
                  <a:pt x="667481" y="1330245"/>
                  <a:pt x="666358" y="1329055"/>
                </a:cubicBezTo>
                <a:lnTo>
                  <a:pt x="36160" y="662384"/>
                </a:lnTo>
                <a:cubicBezTo>
                  <a:pt x="-4751" y="619113"/>
                  <a:pt x="-11704" y="553839"/>
                  <a:pt x="19174" y="502920"/>
                </a:cubicBezTo>
                <a:lnTo>
                  <a:pt x="246861" y="127476"/>
                </a:lnTo>
                <a:cubicBezTo>
                  <a:pt x="294792" y="48374"/>
                  <a:pt x="380549" y="41"/>
                  <a:pt x="473040" y="0"/>
                </a:cubicBezTo>
                <a:lnTo>
                  <a:pt x="1043984" y="0"/>
                </a:lnTo>
                <a:close/>
                <a:moveTo>
                  <a:pt x="1107405" y="549235"/>
                </a:moveTo>
                <a:cubicBezTo>
                  <a:pt x="1084158" y="525995"/>
                  <a:pt x="1046475" y="525995"/>
                  <a:pt x="1023228" y="549235"/>
                </a:cubicBezTo>
                <a:lnTo>
                  <a:pt x="756607" y="815816"/>
                </a:lnTo>
                <a:lnTo>
                  <a:pt x="490026" y="549235"/>
                </a:lnTo>
                <a:cubicBezTo>
                  <a:pt x="467185" y="525586"/>
                  <a:pt x="429498" y="524931"/>
                  <a:pt x="405849" y="547772"/>
                </a:cubicBezTo>
                <a:cubicBezTo>
                  <a:pt x="382200" y="570613"/>
                  <a:pt x="381545" y="608301"/>
                  <a:pt x="404386" y="631949"/>
                </a:cubicBezTo>
                <a:cubicBezTo>
                  <a:pt x="404865" y="632446"/>
                  <a:pt x="405353" y="632933"/>
                  <a:pt x="405849" y="633413"/>
                </a:cubicBezTo>
                <a:lnTo>
                  <a:pt x="714538" y="942102"/>
                </a:lnTo>
                <a:cubicBezTo>
                  <a:pt x="737785" y="965342"/>
                  <a:pt x="775469" y="965342"/>
                  <a:pt x="798715" y="942102"/>
                </a:cubicBezTo>
                <a:lnTo>
                  <a:pt x="1107405" y="633413"/>
                </a:lnTo>
                <a:cubicBezTo>
                  <a:pt x="1130645" y="610166"/>
                  <a:pt x="1130645" y="572482"/>
                  <a:pt x="1107405" y="549235"/>
                </a:cubicBezTo>
                <a:close/>
              </a:path>
            </a:pathLst>
          </a:custGeom>
          <a:gradFill flip="none" rotWithShape="1">
            <a:gsLst>
              <a:gs pos="63000">
                <a:schemeClr val="accent1"/>
              </a:gs>
              <a:gs pos="0">
                <a:schemeClr val="accent1">
                  <a:lumMod val="60000"/>
                  <a:lumOff val="40000"/>
                </a:schemeClr>
              </a:gs>
              <a:gs pos="99999">
                <a:schemeClr val="accent1">
                  <a:lumMod val="75000"/>
                </a:schemeClr>
              </a:gs>
            </a:gsLst>
            <a:lin ang="2700000" scaled="1"/>
            <a:tileRect/>
          </a:gradFill>
          <a:ln w="819" cap="flat">
            <a:noFill/>
            <a:prstDash val="solid"/>
            <a:miter/>
          </a:ln>
          <a:effectLst>
            <a:outerShdw blurRad="190500" sx="102000" sy="102000" algn="ctr" rotWithShape="0">
              <a:schemeClr val="accent1">
                <a:alpha val="12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solidFill>
                <a:srgbClr val="031F9E"/>
              </a:solidFill>
            </a:endParaRPr>
          </a:p>
        </p:txBody>
      </p:sp>
      <p:sp>
        <p:nvSpPr>
          <p:cNvPr id="108" name="任意多边形: 形状 107"/>
          <p:cNvSpPr/>
          <p:nvPr>
            <p:custDataLst>
              <p:tags r:id="rId19"/>
            </p:custDataLst>
          </p:nvPr>
        </p:nvSpPr>
        <p:spPr>
          <a:xfrm>
            <a:off x="9952457" y="2129950"/>
            <a:ext cx="303685" cy="303113"/>
          </a:xfrm>
          <a:custGeom>
            <a:avLst/>
            <a:gdLst>
              <a:gd name="connsiteX0" fmla="*/ 15071 w 203021"/>
              <a:gd name="connsiteY0" fmla="*/ 121 h 201489"/>
              <a:gd name="connsiteX1" fmla="*/ 78844 w 203021"/>
              <a:gd name="connsiteY1" fmla="*/ 121 h 201489"/>
              <a:gd name="connsiteX2" fmla="*/ 93807 w 203021"/>
              <a:gd name="connsiteY2" fmla="*/ 14972 h 201489"/>
              <a:gd name="connsiteX3" fmla="*/ 93807 w 203021"/>
              <a:gd name="connsiteY3" fmla="*/ 78264 h 201489"/>
              <a:gd name="connsiteX4" fmla="*/ 78844 w 203021"/>
              <a:gd name="connsiteY4" fmla="*/ 93114 h 201489"/>
              <a:gd name="connsiteX5" fmla="*/ 15071 w 203021"/>
              <a:gd name="connsiteY5" fmla="*/ 93114 h 201489"/>
              <a:gd name="connsiteX6" fmla="*/ 108 w 203021"/>
              <a:gd name="connsiteY6" fmla="*/ 78264 h 201489"/>
              <a:gd name="connsiteX7" fmla="*/ 108 w 203021"/>
              <a:gd name="connsiteY7" fmla="*/ 14972 h 201489"/>
              <a:gd name="connsiteX8" fmla="*/ 15071 w 203021"/>
              <a:gd name="connsiteY8" fmla="*/ 121 h 201489"/>
              <a:gd name="connsiteX9" fmla="*/ 15071 w 203021"/>
              <a:gd name="connsiteY9" fmla="*/ 108618 h 201489"/>
              <a:gd name="connsiteX10" fmla="*/ 78844 w 203021"/>
              <a:gd name="connsiteY10" fmla="*/ 108618 h 201489"/>
              <a:gd name="connsiteX11" fmla="*/ 93807 w 203021"/>
              <a:gd name="connsiteY11" fmla="*/ 123468 h 201489"/>
              <a:gd name="connsiteX12" fmla="*/ 93807 w 203021"/>
              <a:gd name="connsiteY12" fmla="*/ 186761 h 201489"/>
              <a:gd name="connsiteX13" fmla="*/ 78844 w 203021"/>
              <a:gd name="connsiteY13" fmla="*/ 201611 h 201489"/>
              <a:gd name="connsiteX14" fmla="*/ 15071 w 203021"/>
              <a:gd name="connsiteY14" fmla="*/ 201611 h 201489"/>
              <a:gd name="connsiteX15" fmla="*/ 108 w 203021"/>
              <a:gd name="connsiteY15" fmla="*/ 186761 h 201489"/>
              <a:gd name="connsiteX16" fmla="*/ 108 w 203021"/>
              <a:gd name="connsiteY16" fmla="*/ 123468 h 201489"/>
              <a:gd name="connsiteX17" fmla="*/ 15071 w 203021"/>
              <a:gd name="connsiteY17" fmla="*/ 108618 h 201489"/>
              <a:gd name="connsiteX18" fmla="*/ 124392 w 203021"/>
              <a:gd name="connsiteY18" fmla="*/ 108618 h 201489"/>
              <a:gd name="connsiteX19" fmla="*/ 188166 w 203021"/>
              <a:gd name="connsiteY19" fmla="*/ 108618 h 201489"/>
              <a:gd name="connsiteX20" fmla="*/ 203129 w 203021"/>
              <a:gd name="connsiteY20" fmla="*/ 123468 h 201489"/>
              <a:gd name="connsiteX21" fmla="*/ 203129 w 203021"/>
              <a:gd name="connsiteY21" fmla="*/ 186761 h 201489"/>
              <a:gd name="connsiteX22" fmla="*/ 188166 w 203021"/>
              <a:gd name="connsiteY22" fmla="*/ 201611 h 201489"/>
              <a:gd name="connsiteX23" fmla="*/ 124392 w 203021"/>
              <a:gd name="connsiteY23" fmla="*/ 201611 h 201489"/>
              <a:gd name="connsiteX24" fmla="*/ 109429 w 203021"/>
              <a:gd name="connsiteY24" fmla="*/ 186761 h 201489"/>
              <a:gd name="connsiteX25" fmla="*/ 109429 w 203021"/>
              <a:gd name="connsiteY25" fmla="*/ 123468 h 201489"/>
              <a:gd name="connsiteX26" fmla="*/ 124392 w 203021"/>
              <a:gd name="connsiteY26" fmla="*/ 108618 h 20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78" h="477">
                <a:moveTo>
                  <a:pt x="33" y="30"/>
                </a:moveTo>
                <a:lnTo>
                  <a:pt x="175" y="30"/>
                </a:lnTo>
                <a:cubicBezTo>
                  <a:pt x="193" y="30"/>
                  <a:pt x="208" y="45"/>
                  <a:pt x="208" y="63"/>
                </a:cubicBezTo>
                <a:lnTo>
                  <a:pt x="208" y="203"/>
                </a:lnTo>
                <a:cubicBezTo>
                  <a:pt x="208" y="222"/>
                  <a:pt x="193" y="236"/>
                  <a:pt x="175" y="236"/>
                </a:cubicBezTo>
                <a:lnTo>
                  <a:pt x="33" y="236"/>
                </a:lnTo>
                <a:cubicBezTo>
                  <a:pt x="15" y="236"/>
                  <a:pt x="0" y="222"/>
                  <a:pt x="0" y="203"/>
                </a:cubicBezTo>
                <a:lnTo>
                  <a:pt x="0" y="63"/>
                </a:lnTo>
                <a:cubicBezTo>
                  <a:pt x="0" y="45"/>
                  <a:pt x="15" y="30"/>
                  <a:pt x="33" y="30"/>
                </a:cubicBezTo>
                <a:close/>
                <a:moveTo>
                  <a:pt x="33" y="271"/>
                </a:moveTo>
                <a:lnTo>
                  <a:pt x="175" y="271"/>
                </a:lnTo>
                <a:cubicBezTo>
                  <a:pt x="193" y="271"/>
                  <a:pt x="208" y="286"/>
                  <a:pt x="208" y="304"/>
                </a:cubicBezTo>
                <a:lnTo>
                  <a:pt x="208" y="444"/>
                </a:lnTo>
                <a:cubicBezTo>
                  <a:pt x="208" y="463"/>
                  <a:pt x="193" y="477"/>
                  <a:pt x="175" y="477"/>
                </a:cubicBezTo>
                <a:lnTo>
                  <a:pt x="33" y="477"/>
                </a:lnTo>
                <a:cubicBezTo>
                  <a:pt x="15" y="477"/>
                  <a:pt x="0" y="463"/>
                  <a:pt x="0" y="444"/>
                </a:cubicBezTo>
                <a:lnTo>
                  <a:pt x="0" y="304"/>
                </a:lnTo>
                <a:cubicBezTo>
                  <a:pt x="0" y="286"/>
                  <a:pt x="15" y="271"/>
                  <a:pt x="33" y="271"/>
                </a:cubicBezTo>
                <a:close/>
                <a:moveTo>
                  <a:pt x="276" y="271"/>
                </a:moveTo>
                <a:lnTo>
                  <a:pt x="418" y="271"/>
                </a:lnTo>
                <a:cubicBezTo>
                  <a:pt x="436" y="271"/>
                  <a:pt x="451" y="286"/>
                  <a:pt x="451" y="304"/>
                </a:cubicBezTo>
                <a:lnTo>
                  <a:pt x="451" y="444"/>
                </a:lnTo>
                <a:cubicBezTo>
                  <a:pt x="451" y="463"/>
                  <a:pt x="436" y="477"/>
                  <a:pt x="418" y="477"/>
                </a:cubicBezTo>
                <a:lnTo>
                  <a:pt x="276" y="477"/>
                </a:lnTo>
                <a:cubicBezTo>
                  <a:pt x="258" y="477"/>
                  <a:pt x="243" y="463"/>
                  <a:pt x="243" y="444"/>
                </a:cubicBezTo>
                <a:lnTo>
                  <a:pt x="243" y="304"/>
                </a:lnTo>
                <a:cubicBezTo>
                  <a:pt x="243" y="286"/>
                  <a:pt x="258" y="271"/>
                  <a:pt x="276" y="271"/>
                </a:cubicBezTo>
                <a:close/>
                <a:moveTo>
                  <a:pt x="351" y="80"/>
                </a:moveTo>
                <a:lnTo>
                  <a:pt x="304" y="126"/>
                </a:lnTo>
                <a:lnTo>
                  <a:pt x="351" y="173"/>
                </a:lnTo>
                <a:lnTo>
                  <a:pt x="398" y="126"/>
                </a:lnTo>
                <a:lnTo>
                  <a:pt x="351" y="80"/>
                </a:lnTo>
                <a:close/>
                <a:moveTo>
                  <a:pt x="374" y="10"/>
                </a:moveTo>
                <a:lnTo>
                  <a:pt x="469" y="103"/>
                </a:lnTo>
                <a:cubicBezTo>
                  <a:pt x="481" y="116"/>
                  <a:pt x="481" y="137"/>
                  <a:pt x="469" y="150"/>
                </a:cubicBezTo>
                <a:lnTo>
                  <a:pt x="374" y="243"/>
                </a:lnTo>
                <a:cubicBezTo>
                  <a:pt x="362" y="256"/>
                  <a:pt x="340" y="256"/>
                  <a:pt x="328" y="243"/>
                </a:cubicBezTo>
                <a:lnTo>
                  <a:pt x="234" y="150"/>
                </a:lnTo>
                <a:cubicBezTo>
                  <a:pt x="221" y="137"/>
                  <a:pt x="221" y="116"/>
                  <a:pt x="234" y="103"/>
                </a:cubicBezTo>
                <a:lnTo>
                  <a:pt x="327" y="10"/>
                </a:lnTo>
                <a:cubicBezTo>
                  <a:pt x="340" y="-3"/>
                  <a:pt x="361" y="-3"/>
                  <a:pt x="374" y="10"/>
                </a:cubicBezTo>
                <a:lnTo>
                  <a:pt x="374" y="10"/>
                </a:lnTo>
                <a:close/>
              </a:path>
            </a:pathLst>
          </a:custGeom>
          <a:gradFill flip="none" rotWithShape="1">
            <a:gsLst>
              <a:gs pos="99301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  <a:gs pos="68000">
                <a:schemeClr val="accent1"/>
              </a:gs>
            </a:gsLst>
            <a:lin ang="2700000" scaled="1"/>
            <a:tileRect/>
          </a:gradFill>
          <a:ln w="7495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solidFill>
                <a:srgbClr val="031F9E"/>
              </a:solidFill>
            </a:endParaRPr>
          </a:p>
        </p:txBody>
      </p:sp>
      <p:sp>
        <p:nvSpPr>
          <p:cNvPr id="110" name="图片 11"/>
          <p:cNvSpPr/>
          <p:nvPr>
            <p:custDataLst>
              <p:tags r:id="rId20"/>
            </p:custDataLst>
          </p:nvPr>
        </p:nvSpPr>
        <p:spPr>
          <a:xfrm>
            <a:off x="3550321" y="2129458"/>
            <a:ext cx="303600" cy="303600"/>
          </a:xfrm>
          <a:custGeom>
            <a:avLst/>
            <a:gdLst>
              <a:gd name="connsiteX0" fmla="*/ 207991 w 215273"/>
              <a:gd name="connsiteY0" fmla="*/ 199918 h 215273"/>
              <a:gd name="connsiteX1" fmla="*/ 215387 w 215273"/>
              <a:gd name="connsiteY1" fmla="*/ 207991 h 215273"/>
              <a:gd name="connsiteX2" fmla="*/ 207991 w 215273"/>
              <a:gd name="connsiteY2" fmla="*/ 215387 h 215273"/>
              <a:gd name="connsiteX3" fmla="*/ 7495 w 215273"/>
              <a:gd name="connsiteY3" fmla="*/ 215387 h 215273"/>
              <a:gd name="connsiteX4" fmla="*/ 114 w 215273"/>
              <a:gd name="connsiteY4" fmla="*/ 207314 h 215273"/>
              <a:gd name="connsiteX5" fmla="*/ 7510 w 215273"/>
              <a:gd name="connsiteY5" fmla="*/ 199918 h 215273"/>
              <a:gd name="connsiteX6" fmla="*/ 18950 w 215273"/>
              <a:gd name="connsiteY6" fmla="*/ 199918 h 215273"/>
              <a:gd name="connsiteX7" fmla="*/ 18950 w 215273"/>
              <a:gd name="connsiteY7" fmla="*/ 10878 h 215273"/>
              <a:gd name="connsiteX8" fmla="*/ 29714 w 215273"/>
              <a:gd name="connsiteY8" fmla="*/ 114 h 215273"/>
              <a:gd name="connsiteX9" fmla="*/ 128601 w 215273"/>
              <a:gd name="connsiteY9" fmla="*/ 114 h 215273"/>
              <a:gd name="connsiteX10" fmla="*/ 139365 w 215273"/>
              <a:gd name="connsiteY10" fmla="*/ 10878 h 215273"/>
              <a:gd name="connsiteX11" fmla="*/ 139365 w 215273"/>
              <a:gd name="connsiteY11" fmla="*/ 70754 h 215273"/>
              <a:gd name="connsiteX12" fmla="*/ 181758 w 215273"/>
              <a:gd name="connsiteY12" fmla="*/ 84209 h 215273"/>
              <a:gd name="connsiteX13" fmla="*/ 196551 w 215273"/>
              <a:gd name="connsiteY13" fmla="*/ 104383 h 215273"/>
              <a:gd name="connsiteX14" fmla="*/ 196551 w 215273"/>
              <a:gd name="connsiteY14" fmla="*/ 199918 h 215273"/>
              <a:gd name="connsiteX15" fmla="*/ 207991 w 215273"/>
              <a:gd name="connsiteY15" fmla="*/ 199918 h 215273"/>
              <a:gd name="connsiteX16" fmla="*/ 88914 w 215273"/>
              <a:gd name="connsiteY16" fmla="*/ 45168 h 215273"/>
              <a:gd name="connsiteX17" fmla="*/ 88914 w 215273"/>
              <a:gd name="connsiteY17" fmla="*/ 64004 h 215273"/>
              <a:gd name="connsiteX18" fmla="*/ 119191 w 215273"/>
              <a:gd name="connsiteY18" fmla="*/ 64004 h 215273"/>
              <a:gd name="connsiteX19" fmla="*/ 119191 w 215273"/>
              <a:gd name="connsiteY19" fmla="*/ 45183 h 215273"/>
              <a:gd name="connsiteX20" fmla="*/ 88914 w 215273"/>
              <a:gd name="connsiteY20" fmla="*/ 45183 h 215273"/>
              <a:gd name="connsiteX21" fmla="*/ 88914 w 215273"/>
              <a:gd name="connsiteY21" fmla="*/ 45183 h 215273"/>
              <a:gd name="connsiteX22" fmla="*/ 88914 w 215273"/>
              <a:gd name="connsiteY22" fmla="*/ 45168 h 215273"/>
              <a:gd name="connsiteX23" fmla="*/ 69401 w 215273"/>
              <a:gd name="connsiteY23" fmla="*/ 164244 h 215273"/>
              <a:gd name="connsiteX24" fmla="*/ 69401 w 215273"/>
              <a:gd name="connsiteY24" fmla="*/ 145423 h 215273"/>
              <a:gd name="connsiteX25" fmla="*/ 39140 w 215273"/>
              <a:gd name="connsiteY25" fmla="*/ 145423 h 215273"/>
              <a:gd name="connsiteX26" fmla="*/ 39140 w 215273"/>
              <a:gd name="connsiteY26" fmla="*/ 164260 h 215273"/>
              <a:gd name="connsiteX27" fmla="*/ 69401 w 215273"/>
              <a:gd name="connsiteY27" fmla="*/ 164260 h 215273"/>
              <a:gd name="connsiteX28" fmla="*/ 69401 w 215273"/>
              <a:gd name="connsiteY28" fmla="*/ 164260 h 215273"/>
              <a:gd name="connsiteX29" fmla="*/ 69401 w 215273"/>
              <a:gd name="connsiteY29" fmla="*/ 164244 h 215273"/>
              <a:gd name="connsiteX30" fmla="*/ 39140 w 215273"/>
              <a:gd name="connsiteY30" fmla="*/ 114470 h 215273"/>
              <a:gd name="connsiteX31" fmla="*/ 69401 w 215273"/>
              <a:gd name="connsiteY31" fmla="*/ 114470 h 215273"/>
              <a:gd name="connsiteX32" fmla="*/ 69401 w 215273"/>
              <a:gd name="connsiteY32" fmla="*/ 95649 h 215273"/>
              <a:gd name="connsiteX33" fmla="*/ 39140 w 215273"/>
              <a:gd name="connsiteY33" fmla="*/ 95649 h 215273"/>
              <a:gd name="connsiteX34" fmla="*/ 39140 w 215273"/>
              <a:gd name="connsiteY34" fmla="*/ 114501 h 215273"/>
              <a:gd name="connsiteX35" fmla="*/ 39140 w 215273"/>
              <a:gd name="connsiteY35" fmla="*/ 114470 h 215273"/>
              <a:gd name="connsiteX36" fmla="*/ 39140 w 215273"/>
              <a:gd name="connsiteY36" fmla="*/ 64035 h 215273"/>
              <a:gd name="connsiteX37" fmla="*/ 69401 w 215273"/>
              <a:gd name="connsiteY37" fmla="*/ 64035 h 215273"/>
              <a:gd name="connsiteX38" fmla="*/ 69401 w 215273"/>
              <a:gd name="connsiteY38" fmla="*/ 45168 h 215273"/>
              <a:gd name="connsiteX39" fmla="*/ 39140 w 215273"/>
              <a:gd name="connsiteY39" fmla="*/ 45168 h 215273"/>
              <a:gd name="connsiteX40" fmla="*/ 39140 w 215273"/>
              <a:gd name="connsiteY40" fmla="*/ 64004 h 215273"/>
              <a:gd name="connsiteX41" fmla="*/ 39140 w 215273"/>
              <a:gd name="connsiteY41" fmla="*/ 64035 h 215273"/>
              <a:gd name="connsiteX42" fmla="*/ 88914 w 215273"/>
              <a:gd name="connsiteY42" fmla="*/ 94973 h 215273"/>
              <a:gd name="connsiteX43" fmla="*/ 88914 w 215273"/>
              <a:gd name="connsiteY43" fmla="*/ 114486 h 215273"/>
              <a:gd name="connsiteX44" fmla="*/ 119191 w 215273"/>
              <a:gd name="connsiteY44" fmla="*/ 114486 h 215273"/>
              <a:gd name="connsiteX45" fmla="*/ 119191 w 215273"/>
              <a:gd name="connsiteY45" fmla="*/ 94957 h 215273"/>
              <a:gd name="connsiteX46" fmla="*/ 88914 w 215273"/>
              <a:gd name="connsiteY46" fmla="*/ 94957 h 215273"/>
              <a:gd name="connsiteX47" fmla="*/ 88914 w 215273"/>
              <a:gd name="connsiteY47" fmla="*/ 94957 h 215273"/>
              <a:gd name="connsiteX48" fmla="*/ 88914 w 215273"/>
              <a:gd name="connsiteY48" fmla="*/ 94973 h 215273"/>
              <a:gd name="connsiteX49" fmla="*/ 119867 w 215273"/>
              <a:gd name="connsiteY49" fmla="*/ 164260 h 215273"/>
              <a:gd name="connsiteX50" fmla="*/ 119867 w 215273"/>
              <a:gd name="connsiteY50" fmla="*/ 145423 h 215273"/>
              <a:gd name="connsiteX51" fmla="*/ 89575 w 215273"/>
              <a:gd name="connsiteY51" fmla="*/ 145423 h 215273"/>
              <a:gd name="connsiteX52" fmla="*/ 89575 w 215273"/>
              <a:gd name="connsiteY52" fmla="*/ 164260 h 215273"/>
              <a:gd name="connsiteX53" fmla="*/ 119867 w 215273"/>
              <a:gd name="connsiteY53" fmla="*/ 164260 h 215273"/>
              <a:gd name="connsiteX54" fmla="*/ 119867 w 215273"/>
              <a:gd name="connsiteY54" fmla="*/ 164260 h 215273"/>
              <a:gd name="connsiteX55" fmla="*/ 152158 w 215273"/>
              <a:gd name="connsiteY55" fmla="*/ 186464 h 215273"/>
              <a:gd name="connsiteX56" fmla="*/ 167627 w 215273"/>
              <a:gd name="connsiteY56" fmla="*/ 186464 h 215273"/>
              <a:gd name="connsiteX57" fmla="*/ 167627 w 215273"/>
              <a:gd name="connsiteY57" fmla="*/ 155510 h 215273"/>
              <a:gd name="connsiteX58" fmla="*/ 152158 w 215273"/>
              <a:gd name="connsiteY58" fmla="*/ 155510 h 215273"/>
              <a:gd name="connsiteX59" fmla="*/ 152158 w 215273"/>
              <a:gd name="connsiteY59" fmla="*/ 186464 h 215273"/>
              <a:gd name="connsiteX60" fmla="*/ 152158 w 215273"/>
              <a:gd name="connsiteY60" fmla="*/ 141395 h 215273"/>
              <a:gd name="connsiteX61" fmla="*/ 167627 w 215273"/>
              <a:gd name="connsiteY61" fmla="*/ 141395 h 215273"/>
              <a:gd name="connsiteX62" fmla="*/ 167627 w 215273"/>
              <a:gd name="connsiteY62" fmla="*/ 110441 h 215273"/>
              <a:gd name="connsiteX63" fmla="*/ 152158 w 215273"/>
              <a:gd name="connsiteY63" fmla="*/ 110441 h 215273"/>
              <a:gd name="connsiteX64" fmla="*/ 152158 w 215273"/>
              <a:gd name="connsiteY64" fmla="*/ 141395 h 215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215273" h="215273">
                <a:moveTo>
                  <a:pt x="207991" y="199918"/>
                </a:moveTo>
                <a:cubicBezTo>
                  <a:pt x="212020" y="199918"/>
                  <a:pt x="215387" y="203270"/>
                  <a:pt x="215387" y="207991"/>
                </a:cubicBezTo>
                <a:cubicBezTo>
                  <a:pt x="215346" y="212058"/>
                  <a:pt x="212058" y="215346"/>
                  <a:pt x="207991" y="215387"/>
                </a:cubicBezTo>
                <a:lnTo>
                  <a:pt x="7495" y="215387"/>
                </a:lnTo>
                <a:cubicBezTo>
                  <a:pt x="3497" y="215387"/>
                  <a:pt x="114" y="212020"/>
                  <a:pt x="114" y="207314"/>
                </a:cubicBezTo>
                <a:cubicBezTo>
                  <a:pt x="114" y="203270"/>
                  <a:pt x="3481" y="199918"/>
                  <a:pt x="7510" y="199918"/>
                </a:cubicBezTo>
                <a:lnTo>
                  <a:pt x="18950" y="199918"/>
                </a:lnTo>
                <a:lnTo>
                  <a:pt x="18950" y="10878"/>
                </a:lnTo>
                <a:cubicBezTo>
                  <a:pt x="18950" y="4819"/>
                  <a:pt x="23656" y="114"/>
                  <a:pt x="29714" y="114"/>
                </a:cubicBezTo>
                <a:lnTo>
                  <a:pt x="128601" y="114"/>
                </a:lnTo>
                <a:cubicBezTo>
                  <a:pt x="134660" y="114"/>
                  <a:pt x="139365" y="4819"/>
                  <a:pt x="139365" y="10878"/>
                </a:cubicBezTo>
                <a:lnTo>
                  <a:pt x="139365" y="70754"/>
                </a:lnTo>
                <a:lnTo>
                  <a:pt x="181758" y="84209"/>
                </a:lnTo>
                <a:cubicBezTo>
                  <a:pt x="190492" y="86900"/>
                  <a:pt x="196551" y="94973"/>
                  <a:pt x="196551" y="104383"/>
                </a:cubicBezTo>
                <a:lnTo>
                  <a:pt x="196551" y="199918"/>
                </a:lnTo>
                <a:lnTo>
                  <a:pt x="207991" y="199918"/>
                </a:lnTo>
                <a:moveTo>
                  <a:pt x="88914" y="45168"/>
                </a:moveTo>
                <a:lnTo>
                  <a:pt x="88914" y="64004"/>
                </a:lnTo>
                <a:lnTo>
                  <a:pt x="119191" y="64004"/>
                </a:lnTo>
                <a:lnTo>
                  <a:pt x="119191" y="45183"/>
                </a:lnTo>
                <a:lnTo>
                  <a:pt x="88914" y="45183"/>
                </a:lnTo>
                <a:cubicBezTo>
                  <a:pt x="89591" y="44506"/>
                  <a:pt x="88914" y="44506"/>
                  <a:pt x="88914" y="45183"/>
                </a:cubicBezTo>
                <a:lnTo>
                  <a:pt x="88914" y="45168"/>
                </a:lnTo>
                <a:moveTo>
                  <a:pt x="69401" y="164244"/>
                </a:moveTo>
                <a:lnTo>
                  <a:pt x="69401" y="145423"/>
                </a:lnTo>
                <a:lnTo>
                  <a:pt x="39140" y="145423"/>
                </a:lnTo>
                <a:lnTo>
                  <a:pt x="39140" y="164260"/>
                </a:lnTo>
                <a:lnTo>
                  <a:pt x="69401" y="164260"/>
                </a:lnTo>
                <a:cubicBezTo>
                  <a:pt x="69401" y="164936"/>
                  <a:pt x="69401" y="164260"/>
                  <a:pt x="69401" y="164260"/>
                </a:cubicBezTo>
                <a:lnTo>
                  <a:pt x="69401" y="164244"/>
                </a:lnTo>
                <a:moveTo>
                  <a:pt x="39140" y="114470"/>
                </a:moveTo>
                <a:lnTo>
                  <a:pt x="69401" y="114470"/>
                </a:lnTo>
                <a:lnTo>
                  <a:pt x="69401" y="95649"/>
                </a:lnTo>
                <a:lnTo>
                  <a:pt x="39140" y="95649"/>
                </a:lnTo>
                <a:lnTo>
                  <a:pt x="39140" y="114501"/>
                </a:lnTo>
                <a:lnTo>
                  <a:pt x="39140" y="114470"/>
                </a:lnTo>
                <a:moveTo>
                  <a:pt x="39140" y="64035"/>
                </a:moveTo>
                <a:lnTo>
                  <a:pt x="69401" y="64035"/>
                </a:lnTo>
                <a:lnTo>
                  <a:pt x="69401" y="45168"/>
                </a:lnTo>
                <a:lnTo>
                  <a:pt x="39140" y="45168"/>
                </a:lnTo>
                <a:lnTo>
                  <a:pt x="39140" y="64004"/>
                </a:lnTo>
                <a:lnTo>
                  <a:pt x="39140" y="64035"/>
                </a:lnTo>
                <a:moveTo>
                  <a:pt x="88914" y="94973"/>
                </a:moveTo>
                <a:lnTo>
                  <a:pt x="88914" y="114486"/>
                </a:lnTo>
                <a:lnTo>
                  <a:pt x="119191" y="114486"/>
                </a:lnTo>
                <a:lnTo>
                  <a:pt x="119191" y="94957"/>
                </a:lnTo>
                <a:lnTo>
                  <a:pt x="88914" y="94957"/>
                </a:lnTo>
                <a:cubicBezTo>
                  <a:pt x="89591" y="94957"/>
                  <a:pt x="88914" y="94957"/>
                  <a:pt x="88914" y="94957"/>
                </a:cubicBezTo>
                <a:lnTo>
                  <a:pt x="88914" y="94973"/>
                </a:lnTo>
                <a:moveTo>
                  <a:pt x="119867" y="164260"/>
                </a:moveTo>
                <a:lnTo>
                  <a:pt x="119867" y="145423"/>
                </a:lnTo>
                <a:lnTo>
                  <a:pt x="89575" y="145423"/>
                </a:lnTo>
                <a:lnTo>
                  <a:pt x="89575" y="164260"/>
                </a:lnTo>
                <a:lnTo>
                  <a:pt x="119867" y="164260"/>
                </a:lnTo>
                <a:cubicBezTo>
                  <a:pt x="119867" y="164936"/>
                  <a:pt x="119867" y="164260"/>
                  <a:pt x="119867" y="164260"/>
                </a:cubicBezTo>
                <a:moveTo>
                  <a:pt x="152158" y="186464"/>
                </a:moveTo>
                <a:lnTo>
                  <a:pt x="167627" y="186464"/>
                </a:lnTo>
                <a:lnTo>
                  <a:pt x="167627" y="155510"/>
                </a:lnTo>
                <a:lnTo>
                  <a:pt x="152158" y="155510"/>
                </a:lnTo>
                <a:lnTo>
                  <a:pt x="152158" y="186464"/>
                </a:lnTo>
                <a:moveTo>
                  <a:pt x="152158" y="141395"/>
                </a:moveTo>
                <a:lnTo>
                  <a:pt x="167627" y="141395"/>
                </a:lnTo>
                <a:lnTo>
                  <a:pt x="167627" y="110441"/>
                </a:lnTo>
                <a:lnTo>
                  <a:pt x="152158" y="110441"/>
                </a:lnTo>
                <a:lnTo>
                  <a:pt x="152158" y="141395"/>
                </a:lnTo>
              </a:path>
            </a:pathLst>
          </a:custGeom>
          <a:gradFill flip="none" rotWithShape="1">
            <a:gsLst>
              <a:gs pos="99301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  <a:gs pos="68000">
                <a:schemeClr val="accent1"/>
              </a:gs>
            </a:gsLst>
            <a:lin ang="2700000" scaled="1"/>
            <a:tileRect/>
          </a:gradFill>
          <a:ln w="7495" cap="flat">
            <a:noFill/>
            <a:prstDash val="solid"/>
            <a:miter/>
          </a:ln>
          <a:effectLst>
            <a:outerShdw blurRad="190500" sx="102000" sy="102000" algn="ctr" rotWithShape="0">
              <a:schemeClr val="accent1">
                <a:alpha val="12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 dirty="0">
              <a:solidFill>
                <a:srgbClr val="031F9E"/>
              </a:solidFill>
            </a:endParaRPr>
          </a:p>
        </p:txBody>
      </p:sp>
      <p:sp>
        <p:nvSpPr>
          <p:cNvPr id="112" name="图片 11" descr="343439383331313b343532303031393bd2b5bca8b9dcc0ed"/>
          <p:cNvSpPr/>
          <p:nvPr>
            <p:custDataLst>
              <p:tags r:id="rId21"/>
            </p:custDataLst>
          </p:nvPr>
        </p:nvSpPr>
        <p:spPr>
          <a:xfrm>
            <a:off x="1513609" y="2137171"/>
            <a:ext cx="303599" cy="281844"/>
          </a:xfrm>
          <a:custGeom>
            <a:avLst/>
            <a:gdLst>
              <a:gd name="connsiteX0" fmla="*/ 190126 w 215272"/>
              <a:gd name="connsiteY0" fmla="*/ 115 h 199846"/>
              <a:gd name="connsiteX1" fmla="*/ 24826 w 215272"/>
              <a:gd name="connsiteY1" fmla="*/ 115 h 199846"/>
              <a:gd name="connsiteX2" fmla="*/ 114 w 215272"/>
              <a:gd name="connsiteY2" fmla="*/ 25027 h 199846"/>
              <a:gd name="connsiteX3" fmla="*/ 114 w 215272"/>
              <a:gd name="connsiteY3" fmla="*/ 132423 h 199846"/>
              <a:gd name="connsiteX4" fmla="*/ 24826 w 215272"/>
              <a:gd name="connsiteY4" fmla="*/ 157335 h 199846"/>
              <a:gd name="connsiteX5" fmla="*/ 86883 w 215272"/>
              <a:gd name="connsiteY5" fmla="*/ 157335 h 199846"/>
              <a:gd name="connsiteX6" fmla="*/ 86883 w 215272"/>
              <a:gd name="connsiteY6" fmla="*/ 187783 h 199846"/>
              <a:gd name="connsiteX7" fmla="*/ 52834 w 215272"/>
              <a:gd name="connsiteY7" fmla="*/ 187783 h 199846"/>
              <a:gd name="connsiteX8" fmla="*/ 46793 w 215272"/>
              <a:gd name="connsiteY8" fmla="*/ 193872 h 199846"/>
              <a:gd name="connsiteX9" fmla="*/ 52834 w 215272"/>
              <a:gd name="connsiteY9" fmla="*/ 199961 h 199846"/>
              <a:gd name="connsiteX10" fmla="*/ 157725 w 215272"/>
              <a:gd name="connsiteY10" fmla="*/ 199961 h 199846"/>
              <a:gd name="connsiteX11" fmla="*/ 163765 w 215272"/>
              <a:gd name="connsiteY11" fmla="*/ 193872 h 199846"/>
              <a:gd name="connsiteX12" fmla="*/ 157725 w 215272"/>
              <a:gd name="connsiteY12" fmla="*/ 187783 h 199846"/>
              <a:gd name="connsiteX13" fmla="*/ 124226 w 215272"/>
              <a:gd name="connsiteY13" fmla="*/ 187783 h 199846"/>
              <a:gd name="connsiteX14" fmla="*/ 124226 w 215272"/>
              <a:gd name="connsiteY14" fmla="*/ 157335 h 199846"/>
              <a:gd name="connsiteX15" fmla="*/ 190674 w 215272"/>
              <a:gd name="connsiteY15" fmla="*/ 157335 h 199846"/>
              <a:gd name="connsiteX16" fmla="*/ 215387 w 215272"/>
              <a:gd name="connsiteY16" fmla="*/ 132423 h 199846"/>
              <a:gd name="connsiteX17" fmla="*/ 215387 w 215272"/>
              <a:gd name="connsiteY17" fmla="*/ 25027 h 199846"/>
              <a:gd name="connsiteX18" fmla="*/ 190126 w 215272"/>
              <a:gd name="connsiteY18" fmla="*/ 115 h 199846"/>
              <a:gd name="connsiteX19" fmla="*/ 179142 w 215272"/>
              <a:gd name="connsiteY19" fmla="*/ 37206 h 199846"/>
              <a:gd name="connsiteX20" fmla="*/ 179142 w 215272"/>
              <a:gd name="connsiteY20" fmla="*/ 37206 h 199846"/>
              <a:gd name="connsiteX21" fmla="*/ 179142 w 215272"/>
              <a:gd name="connsiteY21" fmla="*/ 37759 h 199846"/>
              <a:gd name="connsiteX22" fmla="*/ 117636 w 215272"/>
              <a:gd name="connsiteY22" fmla="*/ 120245 h 199846"/>
              <a:gd name="connsiteX23" fmla="*/ 115988 w 215272"/>
              <a:gd name="connsiteY23" fmla="*/ 119137 h 199846"/>
              <a:gd name="connsiteX24" fmla="*/ 67661 w 215272"/>
              <a:gd name="connsiteY24" fmla="*/ 83708 h 199846"/>
              <a:gd name="connsiteX25" fmla="*/ 50637 w 215272"/>
              <a:gd name="connsiteY25" fmla="*/ 105851 h 199846"/>
              <a:gd name="connsiteX26" fmla="*/ 42949 w 215272"/>
              <a:gd name="connsiteY26" fmla="*/ 108619 h 199846"/>
              <a:gd name="connsiteX27" fmla="*/ 39105 w 215272"/>
              <a:gd name="connsiteY27" fmla="*/ 100315 h 199846"/>
              <a:gd name="connsiteX28" fmla="*/ 39654 w 215272"/>
              <a:gd name="connsiteY28" fmla="*/ 99208 h 199846"/>
              <a:gd name="connsiteX29" fmla="*/ 62719 w 215272"/>
              <a:gd name="connsiteY29" fmla="*/ 68760 h 199846"/>
              <a:gd name="connsiteX30" fmla="*/ 64916 w 215272"/>
              <a:gd name="connsiteY30" fmla="*/ 65992 h 199846"/>
              <a:gd name="connsiteX31" fmla="*/ 114889 w 215272"/>
              <a:gd name="connsiteY31" fmla="*/ 103083 h 199846"/>
              <a:gd name="connsiteX32" fmla="*/ 169257 w 215272"/>
              <a:gd name="connsiteY32" fmla="*/ 30562 h 199846"/>
              <a:gd name="connsiteX33" fmla="*/ 175847 w 215272"/>
              <a:gd name="connsiteY33" fmla="*/ 29455 h 199846"/>
              <a:gd name="connsiteX34" fmla="*/ 179142 w 215272"/>
              <a:gd name="connsiteY34" fmla="*/ 37206 h 199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15272" h="199846">
                <a:moveTo>
                  <a:pt x="190126" y="115"/>
                </a:moveTo>
                <a:lnTo>
                  <a:pt x="24826" y="115"/>
                </a:lnTo>
                <a:cubicBezTo>
                  <a:pt x="11097" y="115"/>
                  <a:pt x="114" y="11187"/>
                  <a:pt x="114" y="25027"/>
                </a:cubicBezTo>
                <a:lnTo>
                  <a:pt x="114" y="132423"/>
                </a:lnTo>
                <a:cubicBezTo>
                  <a:pt x="114" y="146263"/>
                  <a:pt x="11097" y="157335"/>
                  <a:pt x="24826" y="157335"/>
                </a:cubicBezTo>
                <a:lnTo>
                  <a:pt x="86883" y="157335"/>
                </a:lnTo>
                <a:lnTo>
                  <a:pt x="86883" y="187783"/>
                </a:lnTo>
                <a:lnTo>
                  <a:pt x="52834" y="187783"/>
                </a:lnTo>
                <a:cubicBezTo>
                  <a:pt x="49539" y="187783"/>
                  <a:pt x="46793" y="190550"/>
                  <a:pt x="46793" y="193872"/>
                </a:cubicBezTo>
                <a:cubicBezTo>
                  <a:pt x="46793" y="197194"/>
                  <a:pt x="49539" y="199961"/>
                  <a:pt x="52834" y="199961"/>
                </a:cubicBezTo>
                <a:lnTo>
                  <a:pt x="157725" y="199961"/>
                </a:lnTo>
                <a:cubicBezTo>
                  <a:pt x="161020" y="199961"/>
                  <a:pt x="163765" y="197194"/>
                  <a:pt x="163765" y="193872"/>
                </a:cubicBezTo>
                <a:cubicBezTo>
                  <a:pt x="163765" y="190550"/>
                  <a:pt x="161020" y="187783"/>
                  <a:pt x="157725" y="187783"/>
                </a:cubicBezTo>
                <a:lnTo>
                  <a:pt x="124226" y="187783"/>
                </a:lnTo>
                <a:lnTo>
                  <a:pt x="124226" y="157335"/>
                </a:lnTo>
                <a:lnTo>
                  <a:pt x="190674" y="157335"/>
                </a:lnTo>
                <a:cubicBezTo>
                  <a:pt x="204404" y="157335"/>
                  <a:pt x="215387" y="146263"/>
                  <a:pt x="215387" y="132423"/>
                </a:cubicBezTo>
                <a:lnTo>
                  <a:pt x="215387" y="25027"/>
                </a:lnTo>
                <a:cubicBezTo>
                  <a:pt x="214838" y="11740"/>
                  <a:pt x="203854" y="115"/>
                  <a:pt x="190126" y="115"/>
                </a:cubicBezTo>
                <a:moveTo>
                  <a:pt x="179142" y="37206"/>
                </a:moveTo>
                <a:cubicBezTo>
                  <a:pt x="179142" y="37206"/>
                  <a:pt x="179142" y="37759"/>
                  <a:pt x="179142" y="37206"/>
                </a:cubicBezTo>
                <a:lnTo>
                  <a:pt x="179142" y="37759"/>
                </a:lnTo>
                <a:lnTo>
                  <a:pt x="117636" y="120245"/>
                </a:lnTo>
                <a:lnTo>
                  <a:pt x="115988" y="119137"/>
                </a:lnTo>
                <a:lnTo>
                  <a:pt x="67661" y="83708"/>
                </a:lnTo>
                <a:lnTo>
                  <a:pt x="50637" y="105851"/>
                </a:lnTo>
                <a:cubicBezTo>
                  <a:pt x="48990" y="108619"/>
                  <a:pt x="45695" y="109726"/>
                  <a:pt x="42949" y="108619"/>
                </a:cubicBezTo>
                <a:cubicBezTo>
                  <a:pt x="39654" y="107511"/>
                  <a:pt x="38006" y="103636"/>
                  <a:pt x="39105" y="100315"/>
                </a:cubicBezTo>
                <a:cubicBezTo>
                  <a:pt x="39105" y="99762"/>
                  <a:pt x="39105" y="99762"/>
                  <a:pt x="39654" y="99208"/>
                </a:cubicBezTo>
                <a:lnTo>
                  <a:pt x="62719" y="68760"/>
                </a:lnTo>
                <a:lnTo>
                  <a:pt x="64916" y="65992"/>
                </a:lnTo>
                <a:lnTo>
                  <a:pt x="114889" y="103083"/>
                </a:lnTo>
                <a:lnTo>
                  <a:pt x="169257" y="30562"/>
                </a:lnTo>
                <a:cubicBezTo>
                  <a:pt x="170905" y="28902"/>
                  <a:pt x="173651" y="28348"/>
                  <a:pt x="175847" y="29455"/>
                </a:cubicBezTo>
                <a:cubicBezTo>
                  <a:pt x="179142" y="30562"/>
                  <a:pt x="180789" y="33884"/>
                  <a:pt x="179142" y="37206"/>
                </a:cubicBezTo>
              </a:path>
            </a:pathLst>
          </a:custGeom>
          <a:gradFill flip="none" rotWithShape="1">
            <a:gsLst>
              <a:gs pos="99301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  <a:gs pos="68000">
                <a:schemeClr val="accent1"/>
              </a:gs>
            </a:gsLst>
            <a:lin ang="2700000" scaled="1"/>
            <a:tileRect/>
          </a:gradFill>
          <a:ln w="7495" cap="flat">
            <a:noFill/>
            <a:prstDash val="solid"/>
            <a:miter/>
          </a:ln>
          <a:effectLst>
            <a:outerShdw blurRad="190500" sx="102000" sy="102000" algn="ctr" rotWithShape="0">
              <a:schemeClr val="accent1">
                <a:alpha val="12000"/>
              </a:schemeClr>
            </a:outerShdw>
          </a:effectLst>
        </p:spPr>
        <p:txBody>
          <a:bodyPr rtlCol="0" anchor="ctr"/>
          <a:lstStyle/>
          <a:p>
            <a:endParaRPr lang="zh-CN" altLang="en-US">
              <a:solidFill>
                <a:srgbClr val="031F9E"/>
              </a:solidFill>
            </a:endParaRPr>
          </a:p>
        </p:txBody>
      </p:sp>
      <p:sp>
        <p:nvSpPr>
          <p:cNvPr id="115" name="等腰三角形 112"/>
          <p:cNvSpPr/>
          <p:nvPr>
            <p:custDataLst>
              <p:tags r:id="rId22"/>
            </p:custDataLst>
          </p:nvPr>
        </p:nvSpPr>
        <p:spPr>
          <a:xfrm>
            <a:off x="1622856" y="2577055"/>
            <a:ext cx="135207" cy="160325"/>
          </a:xfrm>
          <a:custGeom>
            <a:avLst/>
            <a:gdLst>
              <a:gd name="connsiteX0" fmla="*/ 111367 w 364207"/>
              <a:gd name="connsiteY0" fmla="*/ 11834 h 431867"/>
              <a:gd name="connsiteX1" fmla="*/ 331597 w 364207"/>
              <a:gd name="connsiteY1" fmla="*/ 155650 h 431867"/>
              <a:gd name="connsiteX2" fmla="*/ 331597 w 364207"/>
              <a:gd name="connsiteY2" fmla="*/ 276219 h 431867"/>
              <a:gd name="connsiteX3" fmla="*/ 111367 w 364207"/>
              <a:gd name="connsiteY3" fmla="*/ 420034 h 431867"/>
              <a:gd name="connsiteX4" fmla="*/ 0 w 364207"/>
              <a:gd name="connsiteY4" fmla="*/ 359750 h 431867"/>
              <a:gd name="connsiteX5" fmla="*/ 0 w 364207"/>
              <a:gd name="connsiteY5" fmla="*/ 72118 h 431867"/>
              <a:gd name="connsiteX6" fmla="*/ 111367 w 364207"/>
              <a:gd name="connsiteY6" fmla="*/ 11834 h 431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4207" h="431867">
                <a:moveTo>
                  <a:pt x="111367" y="11834"/>
                </a:moveTo>
                <a:lnTo>
                  <a:pt x="331597" y="155650"/>
                </a:lnTo>
                <a:cubicBezTo>
                  <a:pt x="375077" y="184044"/>
                  <a:pt x="375077" y="247825"/>
                  <a:pt x="331597" y="276219"/>
                </a:cubicBezTo>
                <a:lnTo>
                  <a:pt x="111367" y="420034"/>
                </a:lnTo>
                <a:cubicBezTo>
                  <a:pt x="63479" y="451306"/>
                  <a:pt x="0" y="416944"/>
                  <a:pt x="0" y="359750"/>
                </a:cubicBezTo>
                <a:lnTo>
                  <a:pt x="0" y="72118"/>
                </a:lnTo>
                <a:cubicBezTo>
                  <a:pt x="0" y="14924"/>
                  <a:pt x="63479" y="-19438"/>
                  <a:pt x="111367" y="11834"/>
                </a:cubicBezTo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99000">
                <a:schemeClr val="accent1"/>
              </a:gs>
            </a:gsLst>
            <a:lin ang="5400000" scaled="1"/>
          </a:gradFill>
          <a:ln>
            <a:noFill/>
          </a:ln>
          <a:effectLst>
            <a:outerShdw blurRad="63500" dist="114300" dir="3900000" sx="102000" sy="102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31F9E"/>
              </a:solidFill>
            </a:endParaRPr>
          </a:p>
        </p:txBody>
      </p:sp>
      <p:sp>
        <p:nvSpPr>
          <p:cNvPr id="116" name="等腰三角形 112"/>
          <p:cNvSpPr/>
          <p:nvPr>
            <p:custDataLst>
              <p:tags r:id="rId23"/>
            </p:custDataLst>
          </p:nvPr>
        </p:nvSpPr>
        <p:spPr>
          <a:xfrm>
            <a:off x="3616616" y="2577055"/>
            <a:ext cx="135207" cy="160325"/>
          </a:xfrm>
          <a:custGeom>
            <a:avLst/>
            <a:gdLst>
              <a:gd name="connsiteX0" fmla="*/ 111367 w 364207"/>
              <a:gd name="connsiteY0" fmla="*/ 11834 h 431867"/>
              <a:gd name="connsiteX1" fmla="*/ 331597 w 364207"/>
              <a:gd name="connsiteY1" fmla="*/ 155650 h 431867"/>
              <a:gd name="connsiteX2" fmla="*/ 331597 w 364207"/>
              <a:gd name="connsiteY2" fmla="*/ 276219 h 431867"/>
              <a:gd name="connsiteX3" fmla="*/ 111367 w 364207"/>
              <a:gd name="connsiteY3" fmla="*/ 420034 h 431867"/>
              <a:gd name="connsiteX4" fmla="*/ 0 w 364207"/>
              <a:gd name="connsiteY4" fmla="*/ 359750 h 431867"/>
              <a:gd name="connsiteX5" fmla="*/ 0 w 364207"/>
              <a:gd name="connsiteY5" fmla="*/ 72118 h 431867"/>
              <a:gd name="connsiteX6" fmla="*/ 111367 w 364207"/>
              <a:gd name="connsiteY6" fmla="*/ 11834 h 431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4207" h="431867">
                <a:moveTo>
                  <a:pt x="111367" y="11834"/>
                </a:moveTo>
                <a:lnTo>
                  <a:pt x="331597" y="155650"/>
                </a:lnTo>
                <a:cubicBezTo>
                  <a:pt x="375077" y="184044"/>
                  <a:pt x="375077" y="247825"/>
                  <a:pt x="331597" y="276219"/>
                </a:cubicBezTo>
                <a:lnTo>
                  <a:pt x="111367" y="420034"/>
                </a:lnTo>
                <a:cubicBezTo>
                  <a:pt x="63479" y="451306"/>
                  <a:pt x="0" y="416944"/>
                  <a:pt x="0" y="359750"/>
                </a:cubicBezTo>
                <a:lnTo>
                  <a:pt x="0" y="72118"/>
                </a:lnTo>
                <a:cubicBezTo>
                  <a:pt x="0" y="14924"/>
                  <a:pt x="63479" y="-19438"/>
                  <a:pt x="111367" y="11834"/>
                </a:cubicBezTo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99000">
                <a:schemeClr val="accent1"/>
              </a:gs>
            </a:gsLst>
            <a:lin ang="5400000" scaled="1"/>
          </a:gradFill>
          <a:ln>
            <a:noFill/>
          </a:ln>
          <a:effectLst>
            <a:outerShdw blurRad="63500" dist="114300" dir="3900000" sx="102000" sy="102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31F9E"/>
              </a:solidFill>
            </a:endParaRPr>
          </a:p>
        </p:txBody>
      </p:sp>
      <p:sp>
        <p:nvSpPr>
          <p:cNvPr id="118" name="等腰三角形 112"/>
          <p:cNvSpPr/>
          <p:nvPr>
            <p:custDataLst>
              <p:tags r:id="rId24"/>
            </p:custDataLst>
          </p:nvPr>
        </p:nvSpPr>
        <p:spPr>
          <a:xfrm>
            <a:off x="5704484" y="2577055"/>
            <a:ext cx="135207" cy="160325"/>
          </a:xfrm>
          <a:custGeom>
            <a:avLst/>
            <a:gdLst>
              <a:gd name="connsiteX0" fmla="*/ 111367 w 364207"/>
              <a:gd name="connsiteY0" fmla="*/ 11834 h 431867"/>
              <a:gd name="connsiteX1" fmla="*/ 331597 w 364207"/>
              <a:gd name="connsiteY1" fmla="*/ 155650 h 431867"/>
              <a:gd name="connsiteX2" fmla="*/ 331597 w 364207"/>
              <a:gd name="connsiteY2" fmla="*/ 276219 h 431867"/>
              <a:gd name="connsiteX3" fmla="*/ 111367 w 364207"/>
              <a:gd name="connsiteY3" fmla="*/ 420034 h 431867"/>
              <a:gd name="connsiteX4" fmla="*/ 0 w 364207"/>
              <a:gd name="connsiteY4" fmla="*/ 359750 h 431867"/>
              <a:gd name="connsiteX5" fmla="*/ 0 w 364207"/>
              <a:gd name="connsiteY5" fmla="*/ 72118 h 431867"/>
              <a:gd name="connsiteX6" fmla="*/ 111367 w 364207"/>
              <a:gd name="connsiteY6" fmla="*/ 11834 h 431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4207" h="431867">
                <a:moveTo>
                  <a:pt x="111367" y="11834"/>
                </a:moveTo>
                <a:lnTo>
                  <a:pt x="331597" y="155650"/>
                </a:lnTo>
                <a:cubicBezTo>
                  <a:pt x="375077" y="184044"/>
                  <a:pt x="375077" y="247825"/>
                  <a:pt x="331597" y="276219"/>
                </a:cubicBezTo>
                <a:lnTo>
                  <a:pt x="111367" y="420034"/>
                </a:lnTo>
                <a:cubicBezTo>
                  <a:pt x="63479" y="451306"/>
                  <a:pt x="0" y="416944"/>
                  <a:pt x="0" y="359750"/>
                </a:cubicBezTo>
                <a:lnTo>
                  <a:pt x="0" y="72118"/>
                </a:lnTo>
                <a:cubicBezTo>
                  <a:pt x="0" y="14924"/>
                  <a:pt x="63479" y="-19438"/>
                  <a:pt x="111367" y="11834"/>
                </a:cubicBezTo>
              </a:path>
            </a:pathLst>
          </a:cu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99000">
                <a:schemeClr val="accent1"/>
              </a:gs>
            </a:gsLst>
            <a:lin ang="5400000" scaled="1"/>
            <a:tileRect/>
          </a:gradFill>
          <a:ln>
            <a:noFill/>
          </a:ln>
          <a:effectLst>
            <a:outerShdw blurRad="63500" dist="114300" dir="3900000" sx="102000" sy="102000" algn="ctr" rotWithShape="0">
              <a:schemeClr val="accent1">
                <a:lumMod val="100000"/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31F9E"/>
              </a:solidFill>
            </a:endParaRPr>
          </a:p>
        </p:txBody>
      </p:sp>
      <p:sp>
        <p:nvSpPr>
          <p:cNvPr id="119" name="等腰三角形 112"/>
          <p:cNvSpPr/>
          <p:nvPr>
            <p:custDataLst>
              <p:tags r:id="rId25"/>
            </p:custDataLst>
          </p:nvPr>
        </p:nvSpPr>
        <p:spPr>
          <a:xfrm>
            <a:off x="7878076" y="2577055"/>
            <a:ext cx="135207" cy="160325"/>
          </a:xfrm>
          <a:custGeom>
            <a:avLst/>
            <a:gdLst>
              <a:gd name="connsiteX0" fmla="*/ 111367 w 364207"/>
              <a:gd name="connsiteY0" fmla="*/ 11834 h 431867"/>
              <a:gd name="connsiteX1" fmla="*/ 331597 w 364207"/>
              <a:gd name="connsiteY1" fmla="*/ 155650 h 431867"/>
              <a:gd name="connsiteX2" fmla="*/ 331597 w 364207"/>
              <a:gd name="connsiteY2" fmla="*/ 276219 h 431867"/>
              <a:gd name="connsiteX3" fmla="*/ 111367 w 364207"/>
              <a:gd name="connsiteY3" fmla="*/ 420034 h 431867"/>
              <a:gd name="connsiteX4" fmla="*/ 0 w 364207"/>
              <a:gd name="connsiteY4" fmla="*/ 359750 h 431867"/>
              <a:gd name="connsiteX5" fmla="*/ 0 w 364207"/>
              <a:gd name="connsiteY5" fmla="*/ 72118 h 431867"/>
              <a:gd name="connsiteX6" fmla="*/ 111367 w 364207"/>
              <a:gd name="connsiteY6" fmla="*/ 11834 h 431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4207" h="431867">
                <a:moveTo>
                  <a:pt x="111367" y="11834"/>
                </a:moveTo>
                <a:lnTo>
                  <a:pt x="331597" y="155650"/>
                </a:lnTo>
                <a:cubicBezTo>
                  <a:pt x="375077" y="184044"/>
                  <a:pt x="375077" y="247825"/>
                  <a:pt x="331597" y="276219"/>
                </a:cubicBezTo>
                <a:lnTo>
                  <a:pt x="111367" y="420034"/>
                </a:lnTo>
                <a:cubicBezTo>
                  <a:pt x="63479" y="451306"/>
                  <a:pt x="0" y="416944"/>
                  <a:pt x="0" y="359750"/>
                </a:cubicBezTo>
                <a:lnTo>
                  <a:pt x="0" y="72118"/>
                </a:lnTo>
                <a:cubicBezTo>
                  <a:pt x="0" y="14924"/>
                  <a:pt x="63479" y="-19438"/>
                  <a:pt x="111367" y="11834"/>
                </a:cubicBezTo>
              </a:path>
            </a:pathLst>
          </a:cu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99000">
                <a:schemeClr val="accent1"/>
              </a:gs>
            </a:gsLst>
            <a:lin ang="5400000" scaled="1"/>
            <a:tileRect/>
          </a:gradFill>
          <a:ln>
            <a:noFill/>
          </a:ln>
          <a:effectLst>
            <a:outerShdw blurRad="63500" dist="114300" dir="3900000" sx="102000" sy="102000" algn="ctr" rotWithShape="0">
              <a:schemeClr val="accent1">
                <a:lumMod val="100000"/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31F9E"/>
              </a:solidFill>
            </a:endParaRPr>
          </a:p>
        </p:txBody>
      </p:sp>
      <p:sp>
        <p:nvSpPr>
          <p:cNvPr id="117" name="等腰三角形 112"/>
          <p:cNvSpPr/>
          <p:nvPr>
            <p:custDataLst>
              <p:tags r:id="rId26"/>
            </p:custDataLst>
          </p:nvPr>
        </p:nvSpPr>
        <p:spPr>
          <a:xfrm>
            <a:off x="10013569" y="2577055"/>
            <a:ext cx="135207" cy="160325"/>
          </a:xfrm>
          <a:custGeom>
            <a:avLst/>
            <a:gdLst>
              <a:gd name="connsiteX0" fmla="*/ 111367 w 364207"/>
              <a:gd name="connsiteY0" fmla="*/ 11834 h 431867"/>
              <a:gd name="connsiteX1" fmla="*/ 331597 w 364207"/>
              <a:gd name="connsiteY1" fmla="*/ 155650 h 431867"/>
              <a:gd name="connsiteX2" fmla="*/ 331597 w 364207"/>
              <a:gd name="connsiteY2" fmla="*/ 276219 h 431867"/>
              <a:gd name="connsiteX3" fmla="*/ 111367 w 364207"/>
              <a:gd name="connsiteY3" fmla="*/ 420034 h 431867"/>
              <a:gd name="connsiteX4" fmla="*/ 0 w 364207"/>
              <a:gd name="connsiteY4" fmla="*/ 359750 h 431867"/>
              <a:gd name="connsiteX5" fmla="*/ 0 w 364207"/>
              <a:gd name="connsiteY5" fmla="*/ 72118 h 431867"/>
              <a:gd name="connsiteX6" fmla="*/ 111367 w 364207"/>
              <a:gd name="connsiteY6" fmla="*/ 11834 h 431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4207" h="431867">
                <a:moveTo>
                  <a:pt x="111367" y="11834"/>
                </a:moveTo>
                <a:lnTo>
                  <a:pt x="331597" y="155650"/>
                </a:lnTo>
                <a:cubicBezTo>
                  <a:pt x="375077" y="184044"/>
                  <a:pt x="375077" y="247825"/>
                  <a:pt x="331597" y="276219"/>
                </a:cubicBezTo>
                <a:lnTo>
                  <a:pt x="111367" y="420034"/>
                </a:lnTo>
                <a:cubicBezTo>
                  <a:pt x="63479" y="451306"/>
                  <a:pt x="0" y="416944"/>
                  <a:pt x="0" y="359750"/>
                </a:cubicBezTo>
                <a:lnTo>
                  <a:pt x="0" y="72118"/>
                </a:lnTo>
                <a:cubicBezTo>
                  <a:pt x="0" y="14924"/>
                  <a:pt x="63479" y="-19438"/>
                  <a:pt x="111367" y="11834"/>
                </a:cubicBezTo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99000">
                <a:schemeClr val="accent1"/>
              </a:gs>
            </a:gsLst>
            <a:lin ang="5400000" scaled="1"/>
          </a:gradFill>
          <a:ln>
            <a:noFill/>
          </a:ln>
          <a:effectLst>
            <a:outerShdw blurRad="63500" dist="114300" dir="3900000" sx="102000" sy="102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31F9E"/>
              </a:solidFill>
            </a:endParaRPr>
          </a:p>
        </p:txBody>
      </p:sp>
      <p:sp>
        <p:nvSpPr>
          <p:cNvPr id="121" name="等腰三角形 112"/>
          <p:cNvSpPr/>
          <p:nvPr>
            <p:custDataLst>
              <p:tags r:id="rId27"/>
            </p:custDataLst>
          </p:nvPr>
        </p:nvSpPr>
        <p:spPr>
          <a:xfrm flipH="1">
            <a:off x="3635666" y="4833045"/>
            <a:ext cx="135207" cy="160325"/>
          </a:xfrm>
          <a:custGeom>
            <a:avLst/>
            <a:gdLst>
              <a:gd name="connsiteX0" fmla="*/ 111367 w 364207"/>
              <a:gd name="connsiteY0" fmla="*/ 11834 h 431867"/>
              <a:gd name="connsiteX1" fmla="*/ 331597 w 364207"/>
              <a:gd name="connsiteY1" fmla="*/ 155650 h 431867"/>
              <a:gd name="connsiteX2" fmla="*/ 331597 w 364207"/>
              <a:gd name="connsiteY2" fmla="*/ 276219 h 431867"/>
              <a:gd name="connsiteX3" fmla="*/ 111367 w 364207"/>
              <a:gd name="connsiteY3" fmla="*/ 420034 h 431867"/>
              <a:gd name="connsiteX4" fmla="*/ 0 w 364207"/>
              <a:gd name="connsiteY4" fmla="*/ 359750 h 431867"/>
              <a:gd name="connsiteX5" fmla="*/ 0 w 364207"/>
              <a:gd name="connsiteY5" fmla="*/ 72118 h 431867"/>
              <a:gd name="connsiteX6" fmla="*/ 111367 w 364207"/>
              <a:gd name="connsiteY6" fmla="*/ 11834 h 431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4207" h="431867">
                <a:moveTo>
                  <a:pt x="111367" y="11834"/>
                </a:moveTo>
                <a:lnTo>
                  <a:pt x="331597" y="155650"/>
                </a:lnTo>
                <a:cubicBezTo>
                  <a:pt x="375077" y="184044"/>
                  <a:pt x="375077" y="247825"/>
                  <a:pt x="331597" y="276219"/>
                </a:cubicBezTo>
                <a:lnTo>
                  <a:pt x="111367" y="420034"/>
                </a:lnTo>
                <a:cubicBezTo>
                  <a:pt x="63479" y="451306"/>
                  <a:pt x="0" y="416944"/>
                  <a:pt x="0" y="359750"/>
                </a:cubicBezTo>
                <a:lnTo>
                  <a:pt x="0" y="72118"/>
                </a:lnTo>
                <a:cubicBezTo>
                  <a:pt x="0" y="14924"/>
                  <a:pt x="63479" y="-19438"/>
                  <a:pt x="111367" y="11834"/>
                </a:cubicBezTo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99000">
                <a:schemeClr val="accent1"/>
              </a:gs>
            </a:gsLst>
            <a:lin ang="5400000" scaled="1"/>
          </a:gradFill>
          <a:ln>
            <a:noFill/>
          </a:ln>
          <a:effectLst>
            <a:outerShdw blurRad="63500" dist="114300" dir="3900000" sx="102000" sy="102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31F9E"/>
              </a:solidFill>
            </a:endParaRPr>
          </a:p>
        </p:txBody>
      </p:sp>
      <p:sp>
        <p:nvSpPr>
          <p:cNvPr id="122" name="等腰三角形 112"/>
          <p:cNvSpPr/>
          <p:nvPr>
            <p:custDataLst>
              <p:tags r:id="rId28"/>
            </p:custDataLst>
          </p:nvPr>
        </p:nvSpPr>
        <p:spPr>
          <a:xfrm flipH="1">
            <a:off x="5704484" y="4833045"/>
            <a:ext cx="135207" cy="160325"/>
          </a:xfrm>
          <a:custGeom>
            <a:avLst/>
            <a:gdLst>
              <a:gd name="connsiteX0" fmla="*/ 111367 w 364207"/>
              <a:gd name="connsiteY0" fmla="*/ 11834 h 431867"/>
              <a:gd name="connsiteX1" fmla="*/ 331597 w 364207"/>
              <a:gd name="connsiteY1" fmla="*/ 155650 h 431867"/>
              <a:gd name="connsiteX2" fmla="*/ 331597 w 364207"/>
              <a:gd name="connsiteY2" fmla="*/ 276219 h 431867"/>
              <a:gd name="connsiteX3" fmla="*/ 111367 w 364207"/>
              <a:gd name="connsiteY3" fmla="*/ 420034 h 431867"/>
              <a:gd name="connsiteX4" fmla="*/ 0 w 364207"/>
              <a:gd name="connsiteY4" fmla="*/ 359750 h 431867"/>
              <a:gd name="connsiteX5" fmla="*/ 0 w 364207"/>
              <a:gd name="connsiteY5" fmla="*/ 72118 h 431867"/>
              <a:gd name="connsiteX6" fmla="*/ 111367 w 364207"/>
              <a:gd name="connsiteY6" fmla="*/ 11834 h 431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4207" h="431867">
                <a:moveTo>
                  <a:pt x="111367" y="11834"/>
                </a:moveTo>
                <a:lnTo>
                  <a:pt x="331597" y="155650"/>
                </a:lnTo>
                <a:cubicBezTo>
                  <a:pt x="375077" y="184044"/>
                  <a:pt x="375077" y="247825"/>
                  <a:pt x="331597" y="276219"/>
                </a:cubicBezTo>
                <a:lnTo>
                  <a:pt x="111367" y="420034"/>
                </a:lnTo>
                <a:cubicBezTo>
                  <a:pt x="63479" y="451306"/>
                  <a:pt x="0" y="416944"/>
                  <a:pt x="0" y="359750"/>
                </a:cubicBezTo>
                <a:lnTo>
                  <a:pt x="0" y="72118"/>
                </a:lnTo>
                <a:cubicBezTo>
                  <a:pt x="0" y="14924"/>
                  <a:pt x="63479" y="-19438"/>
                  <a:pt x="111367" y="11834"/>
                </a:cubicBezTo>
              </a:path>
            </a:pathLst>
          </a:cu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99000">
                <a:schemeClr val="accent1"/>
              </a:gs>
            </a:gsLst>
            <a:lin ang="5400000" scaled="1"/>
            <a:tileRect/>
          </a:gradFill>
          <a:ln>
            <a:noFill/>
          </a:ln>
          <a:effectLst>
            <a:outerShdw blurRad="63500" dist="114300" dir="3900000" sx="102000" sy="102000" algn="ctr" rotWithShape="0">
              <a:schemeClr val="accent1">
                <a:lumMod val="100000"/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31F9E"/>
              </a:solidFill>
            </a:endParaRPr>
          </a:p>
        </p:txBody>
      </p:sp>
      <p:sp>
        <p:nvSpPr>
          <p:cNvPr id="123" name="等腰三角形 112"/>
          <p:cNvSpPr/>
          <p:nvPr>
            <p:custDataLst>
              <p:tags r:id="rId29"/>
            </p:custDataLst>
          </p:nvPr>
        </p:nvSpPr>
        <p:spPr>
          <a:xfrm flipH="1">
            <a:off x="7906651" y="4833045"/>
            <a:ext cx="135207" cy="160325"/>
          </a:xfrm>
          <a:custGeom>
            <a:avLst/>
            <a:gdLst>
              <a:gd name="connsiteX0" fmla="*/ 111367 w 364207"/>
              <a:gd name="connsiteY0" fmla="*/ 11834 h 431867"/>
              <a:gd name="connsiteX1" fmla="*/ 331597 w 364207"/>
              <a:gd name="connsiteY1" fmla="*/ 155650 h 431867"/>
              <a:gd name="connsiteX2" fmla="*/ 331597 w 364207"/>
              <a:gd name="connsiteY2" fmla="*/ 276219 h 431867"/>
              <a:gd name="connsiteX3" fmla="*/ 111367 w 364207"/>
              <a:gd name="connsiteY3" fmla="*/ 420034 h 431867"/>
              <a:gd name="connsiteX4" fmla="*/ 0 w 364207"/>
              <a:gd name="connsiteY4" fmla="*/ 359750 h 431867"/>
              <a:gd name="connsiteX5" fmla="*/ 0 w 364207"/>
              <a:gd name="connsiteY5" fmla="*/ 72118 h 431867"/>
              <a:gd name="connsiteX6" fmla="*/ 111367 w 364207"/>
              <a:gd name="connsiteY6" fmla="*/ 11834 h 431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4207" h="431867">
                <a:moveTo>
                  <a:pt x="111367" y="11834"/>
                </a:moveTo>
                <a:lnTo>
                  <a:pt x="331597" y="155650"/>
                </a:lnTo>
                <a:cubicBezTo>
                  <a:pt x="375077" y="184044"/>
                  <a:pt x="375077" y="247825"/>
                  <a:pt x="331597" y="276219"/>
                </a:cubicBezTo>
                <a:lnTo>
                  <a:pt x="111367" y="420034"/>
                </a:lnTo>
                <a:cubicBezTo>
                  <a:pt x="63479" y="451306"/>
                  <a:pt x="0" y="416944"/>
                  <a:pt x="0" y="359750"/>
                </a:cubicBezTo>
                <a:lnTo>
                  <a:pt x="0" y="72118"/>
                </a:lnTo>
                <a:cubicBezTo>
                  <a:pt x="0" y="14924"/>
                  <a:pt x="63479" y="-19438"/>
                  <a:pt x="111367" y="11834"/>
                </a:cubicBezTo>
              </a:path>
            </a:pathLst>
          </a:cu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99000">
                <a:schemeClr val="accent1"/>
              </a:gs>
            </a:gsLst>
            <a:lin ang="5400000" scaled="1"/>
            <a:tileRect/>
          </a:gradFill>
          <a:ln>
            <a:noFill/>
          </a:ln>
          <a:effectLst>
            <a:outerShdw blurRad="63500" dist="114300" dir="3900000" sx="102000" sy="102000" algn="ctr" rotWithShape="0">
              <a:schemeClr val="accent1">
                <a:lumMod val="100000"/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31F9E"/>
              </a:solidFill>
            </a:endParaRPr>
          </a:p>
        </p:txBody>
      </p:sp>
      <p:sp>
        <p:nvSpPr>
          <p:cNvPr id="124" name="等腰三角形 112"/>
          <p:cNvSpPr/>
          <p:nvPr>
            <p:custDataLst>
              <p:tags r:id="rId30"/>
            </p:custDataLst>
          </p:nvPr>
        </p:nvSpPr>
        <p:spPr>
          <a:xfrm flipH="1">
            <a:off x="10051669" y="4833045"/>
            <a:ext cx="135207" cy="160325"/>
          </a:xfrm>
          <a:custGeom>
            <a:avLst/>
            <a:gdLst>
              <a:gd name="connsiteX0" fmla="*/ 111367 w 364207"/>
              <a:gd name="connsiteY0" fmla="*/ 11834 h 431867"/>
              <a:gd name="connsiteX1" fmla="*/ 331597 w 364207"/>
              <a:gd name="connsiteY1" fmla="*/ 155650 h 431867"/>
              <a:gd name="connsiteX2" fmla="*/ 331597 w 364207"/>
              <a:gd name="connsiteY2" fmla="*/ 276219 h 431867"/>
              <a:gd name="connsiteX3" fmla="*/ 111367 w 364207"/>
              <a:gd name="connsiteY3" fmla="*/ 420034 h 431867"/>
              <a:gd name="connsiteX4" fmla="*/ 0 w 364207"/>
              <a:gd name="connsiteY4" fmla="*/ 359750 h 431867"/>
              <a:gd name="connsiteX5" fmla="*/ 0 w 364207"/>
              <a:gd name="connsiteY5" fmla="*/ 72118 h 431867"/>
              <a:gd name="connsiteX6" fmla="*/ 111367 w 364207"/>
              <a:gd name="connsiteY6" fmla="*/ 11834 h 431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4207" h="431867">
                <a:moveTo>
                  <a:pt x="111367" y="11834"/>
                </a:moveTo>
                <a:lnTo>
                  <a:pt x="331597" y="155650"/>
                </a:lnTo>
                <a:cubicBezTo>
                  <a:pt x="375077" y="184044"/>
                  <a:pt x="375077" y="247825"/>
                  <a:pt x="331597" y="276219"/>
                </a:cubicBezTo>
                <a:lnTo>
                  <a:pt x="111367" y="420034"/>
                </a:lnTo>
                <a:cubicBezTo>
                  <a:pt x="63479" y="451306"/>
                  <a:pt x="0" y="416944"/>
                  <a:pt x="0" y="359750"/>
                </a:cubicBezTo>
                <a:lnTo>
                  <a:pt x="0" y="72118"/>
                </a:lnTo>
                <a:cubicBezTo>
                  <a:pt x="0" y="14924"/>
                  <a:pt x="63479" y="-19438"/>
                  <a:pt x="111367" y="11834"/>
                </a:cubicBezTo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99000">
                <a:schemeClr val="accent1"/>
              </a:gs>
            </a:gsLst>
            <a:lin ang="5400000" scaled="1"/>
          </a:gradFill>
          <a:ln>
            <a:noFill/>
          </a:ln>
          <a:effectLst>
            <a:outerShdw blurRad="63500" dist="114300" dir="3900000" sx="102000" sy="102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31F9E"/>
              </a:solidFill>
            </a:endParaRPr>
          </a:p>
        </p:txBody>
      </p:sp>
      <p:pic>
        <p:nvPicPr>
          <p:cNvPr id="12" name="图片 11" descr="盾牌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488950" y="434975"/>
            <a:ext cx="518160" cy="51816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-2" y="416095"/>
            <a:ext cx="3759201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000" b="1" dirty="0">
                <a:solidFill>
                  <a:srgbClr val="031F9E"/>
                </a:solidFill>
                <a:latin typeface="思源宋体" panose="02020400000000000000" pitchFamily="18" charset="-122"/>
                <a:ea typeface="思源宋体" panose="02020400000000000000" pitchFamily="18" charset="-122"/>
              </a:rPr>
              <a:t>技术优势</a:t>
            </a:r>
            <a:endParaRPr lang="zh-CN" altLang="en-US" sz="3000" b="1" dirty="0">
              <a:solidFill>
                <a:srgbClr val="031F9E"/>
              </a:solidFill>
              <a:latin typeface="思源宋体" panose="02020400000000000000" pitchFamily="18" charset="-122"/>
              <a:ea typeface="思源宋体" panose="02020400000000000000" pitchFamily="18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42035" y="3258820"/>
            <a:ext cx="1426210" cy="1316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400">
                <a:solidFill>
                  <a:srgbClr val="031F9E"/>
                </a:solidFill>
              </a:rPr>
              <a:t>≥6000</a:t>
            </a:r>
            <a:r>
              <a:rPr lang="zh-CN" altLang="en-US" sz="1400">
                <a:solidFill>
                  <a:srgbClr val="031F9E"/>
                </a:solidFill>
              </a:rPr>
              <a:t>门用户</a:t>
            </a:r>
            <a:endParaRPr lang="zh-CN" altLang="en-US" sz="1400">
              <a:solidFill>
                <a:srgbClr val="031F9E"/>
              </a:solidFill>
            </a:endParaRPr>
          </a:p>
          <a:p>
            <a:r>
              <a:rPr lang="en-US" altLang="zh-CN" sz="1400">
                <a:solidFill>
                  <a:srgbClr val="031F9E"/>
                </a:solidFill>
                <a:sym typeface="+mn-ea"/>
              </a:rPr>
              <a:t>≥1000</a:t>
            </a:r>
            <a:r>
              <a:rPr lang="zh-CN" altLang="en-US" sz="1400">
                <a:solidFill>
                  <a:srgbClr val="031F9E"/>
                </a:solidFill>
                <a:sym typeface="+mn-ea"/>
              </a:rPr>
              <a:t>路并呼</a:t>
            </a:r>
            <a:endParaRPr lang="zh-CN" altLang="en-US" sz="1400">
              <a:solidFill>
                <a:srgbClr val="031F9E"/>
              </a:solidFill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075305" y="3223895"/>
            <a:ext cx="1627505" cy="8293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sz="1400">
                <a:solidFill>
                  <a:srgbClr val="031F9E"/>
                </a:solidFill>
              </a:rPr>
              <a:t>局域网、私有云</a:t>
            </a:r>
            <a:endParaRPr lang="zh-CN" sz="1400">
              <a:solidFill>
                <a:srgbClr val="031F9E"/>
              </a:solidFill>
            </a:endParaRPr>
          </a:p>
          <a:p>
            <a:r>
              <a:rPr lang="zh-CN" sz="1400">
                <a:solidFill>
                  <a:srgbClr val="031F9E"/>
                </a:solidFill>
                <a:sym typeface="+mn-ea"/>
              </a:rPr>
              <a:t>自行诊断故障</a:t>
            </a:r>
            <a:endParaRPr lang="zh-CN" sz="1400">
              <a:solidFill>
                <a:srgbClr val="031F9E"/>
              </a:solidFill>
              <a:sym typeface="+mn-ea"/>
            </a:endParaRPr>
          </a:p>
          <a:p>
            <a:r>
              <a:rPr lang="zh-CN" sz="1400">
                <a:solidFill>
                  <a:srgbClr val="031F9E"/>
                </a:solidFill>
                <a:sym typeface="+mn-ea"/>
              </a:rPr>
              <a:t>操作日志审计</a:t>
            </a:r>
            <a:endParaRPr lang="zh-CN" sz="1400">
              <a:solidFill>
                <a:srgbClr val="031F9E"/>
              </a:solidFill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006975" y="3249295"/>
            <a:ext cx="1627505" cy="8293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sz="1400">
                <a:solidFill>
                  <a:srgbClr val="031F9E"/>
                </a:solidFill>
              </a:rPr>
              <a:t>设备统一管理、</a:t>
            </a:r>
            <a:endParaRPr lang="zh-CN" sz="1400">
              <a:solidFill>
                <a:srgbClr val="031F9E"/>
              </a:solidFill>
            </a:endParaRPr>
          </a:p>
          <a:p>
            <a:r>
              <a:rPr lang="zh-CN" sz="1400">
                <a:solidFill>
                  <a:srgbClr val="031F9E"/>
                </a:solidFill>
              </a:rPr>
              <a:t>地图设备状态呈现、网络设备状态展示</a:t>
            </a:r>
            <a:endParaRPr lang="zh-CN" altLang="zh-CN" sz="1400">
              <a:solidFill>
                <a:srgbClr val="031F9E"/>
              </a:solidFill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192645" y="3256280"/>
            <a:ext cx="1627505" cy="8293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sz="1400">
                <a:solidFill>
                  <a:srgbClr val="031F9E"/>
                </a:solidFill>
              </a:rPr>
              <a:t>行政、公共通信互联、通信链路管理、统一数据接口</a:t>
            </a:r>
            <a:endParaRPr lang="zh-CN" sz="1400">
              <a:solidFill>
                <a:srgbClr val="031F9E"/>
              </a:solidFill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304020" y="3255645"/>
            <a:ext cx="1627505" cy="8293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sz="1400">
                <a:solidFill>
                  <a:srgbClr val="031F9E"/>
                </a:solidFill>
                <a:sym typeface="+mn-ea"/>
              </a:rPr>
              <a:t>灵活多级组网、</a:t>
            </a:r>
            <a:endParaRPr lang="zh-CN" sz="1400">
              <a:solidFill>
                <a:srgbClr val="031F9E"/>
              </a:solidFill>
              <a:sym typeface="+mn-ea"/>
            </a:endParaRPr>
          </a:p>
          <a:p>
            <a:r>
              <a:rPr lang="zh-CN" sz="1400">
                <a:solidFill>
                  <a:srgbClr val="031F9E"/>
                </a:solidFill>
                <a:sym typeface="+mn-ea"/>
              </a:rPr>
              <a:t>管理权限分级别</a:t>
            </a:r>
            <a:endParaRPr lang="zh-CN" sz="1400">
              <a:solidFill>
                <a:srgbClr val="031F9E"/>
              </a:solidFill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075305" y="5513705"/>
            <a:ext cx="1627505" cy="8293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sz="1400">
                <a:solidFill>
                  <a:srgbClr val="031F9E"/>
                </a:solidFill>
                <a:sym typeface="+mn-ea"/>
              </a:rPr>
              <a:t>多种便捷维护方式</a:t>
            </a:r>
            <a:endParaRPr lang="zh-CN" sz="1400">
              <a:solidFill>
                <a:srgbClr val="031F9E"/>
              </a:solidFill>
              <a:sym typeface="+mn-ea"/>
            </a:endParaRPr>
          </a:p>
          <a:p>
            <a:r>
              <a:rPr lang="zh-CN" sz="1400">
                <a:solidFill>
                  <a:srgbClr val="031F9E"/>
                </a:solidFill>
                <a:sym typeface="+mn-ea"/>
              </a:rPr>
              <a:t>故障诊断快速精准</a:t>
            </a:r>
            <a:endParaRPr lang="zh-CN" sz="1400">
              <a:solidFill>
                <a:srgbClr val="031F9E"/>
              </a:solidFill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213350" y="5513705"/>
            <a:ext cx="1267460" cy="8293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sz="1400">
                <a:solidFill>
                  <a:srgbClr val="031F9E"/>
                </a:solidFill>
                <a:sym typeface="+mn-ea"/>
              </a:rPr>
              <a:t>可定制开发</a:t>
            </a:r>
            <a:endParaRPr lang="zh-CN" sz="1400">
              <a:solidFill>
                <a:srgbClr val="031F9E"/>
              </a:solidFill>
              <a:sym typeface="+mn-ea"/>
            </a:endParaRPr>
          </a:p>
          <a:p>
            <a:r>
              <a:rPr lang="zh-CN" sz="1400">
                <a:solidFill>
                  <a:srgbClr val="031F9E"/>
                </a:solidFill>
                <a:sym typeface="+mn-ea"/>
              </a:rPr>
              <a:t>可二次开发</a:t>
            </a:r>
            <a:endParaRPr lang="zh-CN" sz="1400">
              <a:solidFill>
                <a:srgbClr val="031F9E"/>
              </a:solidFill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159625" y="5513705"/>
            <a:ext cx="1874520" cy="8293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sz="1400">
                <a:solidFill>
                  <a:srgbClr val="031F9E"/>
                </a:solidFill>
                <a:sym typeface="+mn-ea"/>
              </a:rPr>
              <a:t>触控操作全角度调节、支持双手柄、一键操作、一体展示</a:t>
            </a:r>
            <a:endParaRPr lang="zh-CN" sz="1400">
              <a:solidFill>
                <a:srgbClr val="031F9E"/>
              </a:solidFill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237980" y="5513705"/>
            <a:ext cx="2125980" cy="3759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sz="1400">
                <a:solidFill>
                  <a:srgbClr val="031F9E"/>
                </a:solidFill>
                <a:sym typeface="+mn-ea"/>
              </a:rPr>
              <a:t>音频、视频、数据交互</a:t>
            </a:r>
            <a:endParaRPr lang="zh-CN" sz="1400">
              <a:solidFill>
                <a:srgbClr val="031F9E"/>
              </a:solidFill>
              <a:sym typeface="+mn-ea"/>
            </a:endParaRPr>
          </a:p>
        </p:txBody>
      </p:sp>
    </p:spTree>
    <p:custDataLst>
      <p:tags r:id="rId3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图片 61" descr="统一架构图"/>
          <p:cNvPicPr>
            <a:picLocks noChangeAspect="1"/>
          </p:cNvPicPr>
          <p:nvPr/>
        </p:nvPicPr>
        <p:blipFill>
          <a:blip r:embed="rId1"/>
          <a:srcRect l="5176" r="5130"/>
          <a:stretch>
            <a:fillRect/>
          </a:stretch>
        </p:blipFill>
        <p:spPr>
          <a:xfrm>
            <a:off x="4631055" y="480060"/>
            <a:ext cx="7036435" cy="5898515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3" name="矩形: 单圆角 12"/>
          <p:cNvSpPr/>
          <p:nvPr>
            <p:custDataLst>
              <p:tags r:id="rId2"/>
            </p:custDataLst>
          </p:nvPr>
        </p:nvSpPr>
        <p:spPr>
          <a:xfrm>
            <a:off x="1803718" y="1284923"/>
            <a:ext cx="2087245" cy="546100"/>
          </a:xfrm>
          <a:prstGeom prst="round1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1">
                  <a:lumMod val="70000"/>
                  <a:lumOff val="30000"/>
                  <a:alpha val="10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203200" dist="76200" dir="8100000" algn="tr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indent="180975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视频监控集成</a:t>
            </a:r>
            <a:endParaRPr lang="zh-CN" altLang="en-US" sz="2000" b="1">
              <a:solidFill>
                <a:schemeClr val="lt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4" name="矩形 13"/>
          <p:cNvSpPr/>
          <p:nvPr>
            <p:custDataLst>
              <p:tags r:id="rId3"/>
            </p:custDataLst>
          </p:nvPr>
        </p:nvSpPr>
        <p:spPr>
          <a:xfrm>
            <a:off x="1410335" y="1246505"/>
            <a:ext cx="403225" cy="540385"/>
          </a:xfrm>
          <a:prstGeom prst="rect">
            <a:avLst/>
          </a:prstGeom>
          <a:noFill/>
        </p:spPr>
        <p:txBody>
          <a:bodyPr wrap="none" lIns="0" tIns="0" rIns="0" bIns="0" rtlCol="0" anchor="b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 dirty="0">
                <a:ln w="12700">
                  <a:solidFill>
                    <a:schemeClr val="accent1"/>
                  </a:solidFill>
                </a:ln>
                <a:solidFill>
                  <a:srgbClr val="FFFFFF"/>
                </a:solidFill>
                <a:latin typeface="+mn-ea"/>
                <a:cs typeface="+mn-ea"/>
                <a:sym typeface="+mn-ea"/>
              </a:rPr>
              <a:t>A</a:t>
            </a:r>
            <a:endParaRPr lang="en-US" altLang="zh-CN" sz="3000" b="1" dirty="0">
              <a:ln w="12700">
                <a:solidFill>
                  <a:schemeClr val="accent1"/>
                </a:solidFill>
              </a:ln>
              <a:solidFill>
                <a:srgbClr val="FFFFFF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86" name="矩形: 单圆角 85"/>
          <p:cNvSpPr/>
          <p:nvPr>
            <p:custDataLst>
              <p:tags r:id="rId4"/>
            </p:custDataLst>
          </p:nvPr>
        </p:nvSpPr>
        <p:spPr>
          <a:xfrm>
            <a:off x="1797368" y="4435793"/>
            <a:ext cx="2087245" cy="546100"/>
          </a:xfrm>
          <a:prstGeom prst="round1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1">
                  <a:lumMod val="70000"/>
                  <a:lumOff val="30000"/>
                  <a:alpha val="10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203200" dist="76200" dir="8100000" algn="tr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indent="180975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大屏智能呈现</a:t>
            </a:r>
            <a:endParaRPr lang="zh-CN" altLang="en-US" sz="2000" b="1">
              <a:solidFill>
                <a:schemeClr val="lt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87" name="矩形 86"/>
          <p:cNvSpPr/>
          <p:nvPr>
            <p:custDataLst>
              <p:tags r:id="rId5"/>
            </p:custDataLst>
          </p:nvPr>
        </p:nvSpPr>
        <p:spPr>
          <a:xfrm>
            <a:off x="1394460" y="4431665"/>
            <a:ext cx="403225" cy="540385"/>
          </a:xfrm>
          <a:prstGeom prst="rect">
            <a:avLst/>
          </a:prstGeom>
          <a:noFill/>
        </p:spPr>
        <p:txBody>
          <a:bodyPr wrap="none" lIns="0" tIns="0" rIns="0" bIns="0" rtlCol="0" anchor="b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 dirty="0">
                <a:ln w="12700">
                  <a:solidFill>
                    <a:schemeClr val="accent1"/>
                  </a:solidFill>
                </a:ln>
                <a:solidFill>
                  <a:srgbClr val="FFFFFF"/>
                </a:solidFill>
                <a:latin typeface="+mn-ea"/>
                <a:cs typeface="+mn-ea"/>
                <a:sym typeface="+mn-ea"/>
              </a:rPr>
              <a:t>D</a:t>
            </a:r>
            <a:endParaRPr lang="en-US" altLang="zh-CN" sz="3000" b="1" dirty="0">
              <a:ln w="12700">
                <a:solidFill>
                  <a:schemeClr val="accent1"/>
                </a:solidFill>
              </a:ln>
              <a:solidFill>
                <a:srgbClr val="FFFFFF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93" name="矩形: 单圆角 92"/>
          <p:cNvSpPr/>
          <p:nvPr>
            <p:custDataLst>
              <p:tags r:id="rId6"/>
            </p:custDataLst>
          </p:nvPr>
        </p:nvSpPr>
        <p:spPr>
          <a:xfrm>
            <a:off x="1803718" y="2335213"/>
            <a:ext cx="2087245" cy="546100"/>
          </a:xfrm>
          <a:prstGeom prst="round1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1">
                  <a:lumMod val="70000"/>
                  <a:lumOff val="30000"/>
                  <a:alpha val="10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203200" dist="76200" dir="8100000" algn="tr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indent="180975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通信融合</a:t>
            </a:r>
            <a:endParaRPr lang="zh-CN" altLang="en-US" sz="2000" b="1">
              <a:solidFill>
                <a:schemeClr val="lt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94" name="矩形 93"/>
          <p:cNvSpPr/>
          <p:nvPr>
            <p:custDataLst>
              <p:tags r:id="rId7"/>
            </p:custDataLst>
          </p:nvPr>
        </p:nvSpPr>
        <p:spPr>
          <a:xfrm>
            <a:off x="1394460" y="2308225"/>
            <a:ext cx="403225" cy="540385"/>
          </a:xfrm>
          <a:prstGeom prst="rect">
            <a:avLst/>
          </a:prstGeom>
          <a:noFill/>
        </p:spPr>
        <p:txBody>
          <a:bodyPr wrap="none" lIns="0" tIns="0" rIns="0" bIns="0" rtlCol="0" anchor="b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 dirty="0">
                <a:ln w="12700">
                  <a:solidFill>
                    <a:schemeClr val="accent1"/>
                  </a:solidFill>
                </a:ln>
                <a:solidFill>
                  <a:srgbClr val="FFFFFF"/>
                </a:solidFill>
                <a:latin typeface="+mn-ea"/>
                <a:cs typeface="+mn-ea"/>
                <a:sym typeface="+mn-ea"/>
              </a:rPr>
              <a:t>B</a:t>
            </a:r>
            <a:endParaRPr lang="en-US" altLang="zh-CN" sz="3000" b="1" dirty="0">
              <a:ln w="12700">
                <a:solidFill>
                  <a:schemeClr val="accent1"/>
                </a:solidFill>
              </a:ln>
              <a:solidFill>
                <a:srgbClr val="FFFFFF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2" name="矩形: 单圆角 99"/>
          <p:cNvSpPr/>
          <p:nvPr>
            <p:custDataLst>
              <p:tags r:id="rId8"/>
            </p:custDataLst>
          </p:nvPr>
        </p:nvSpPr>
        <p:spPr>
          <a:xfrm>
            <a:off x="1776730" y="5486083"/>
            <a:ext cx="2366010" cy="546100"/>
          </a:xfrm>
          <a:prstGeom prst="round1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1">
                  <a:lumMod val="70000"/>
                  <a:lumOff val="30000"/>
                  <a:alpha val="10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203200" dist="76200" dir="8100000" algn="tr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indent="180975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一体化指挥平台</a:t>
            </a:r>
            <a:endParaRPr lang="zh-CN" altLang="en-US" sz="2000" b="1">
              <a:solidFill>
                <a:schemeClr val="lt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01" name="矩形 100"/>
          <p:cNvSpPr/>
          <p:nvPr>
            <p:custDataLst>
              <p:tags r:id="rId9"/>
            </p:custDataLst>
          </p:nvPr>
        </p:nvSpPr>
        <p:spPr>
          <a:xfrm>
            <a:off x="1394460" y="5493385"/>
            <a:ext cx="403225" cy="540385"/>
          </a:xfrm>
          <a:prstGeom prst="rect">
            <a:avLst/>
          </a:prstGeom>
          <a:noFill/>
        </p:spPr>
        <p:txBody>
          <a:bodyPr wrap="none" lIns="0" tIns="0" rIns="0" bIns="0" rtlCol="0" anchor="b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 dirty="0">
                <a:ln w="12700">
                  <a:solidFill>
                    <a:schemeClr val="accent1"/>
                  </a:solidFill>
                </a:ln>
                <a:solidFill>
                  <a:srgbClr val="FFFFFF"/>
                </a:solidFill>
                <a:latin typeface="+mn-ea"/>
                <a:cs typeface="+mn-ea"/>
                <a:sym typeface="+mn-ea"/>
              </a:rPr>
              <a:t>E</a:t>
            </a:r>
            <a:endParaRPr lang="en-US" altLang="zh-CN" sz="3000" b="1" dirty="0">
              <a:ln w="12700">
                <a:solidFill>
                  <a:schemeClr val="accent1"/>
                </a:solidFill>
              </a:ln>
              <a:solidFill>
                <a:srgbClr val="FFFFFF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21" name="矩形: 单圆角 120"/>
          <p:cNvSpPr/>
          <p:nvPr>
            <p:custDataLst>
              <p:tags r:id="rId10"/>
            </p:custDataLst>
          </p:nvPr>
        </p:nvSpPr>
        <p:spPr>
          <a:xfrm>
            <a:off x="1813243" y="3385503"/>
            <a:ext cx="2087245" cy="546100"/>
          </a:xfrm>
          <a:prstGeom prst="round1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1">
                  <a:lumMod val="70000"/>
                  <a:lumOff val="30000"/>
                  <a:alpha val="10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203200" dist="76200" dir="8100000" algn="tr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indent="180975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接口对接互联</a:t>
            </a:r>
            <a:endParaRPr lang="zh-CN" altLang="en-US" sz="2000" b="1">
              <a:solidFill>
                <a:schemeClr val="lt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22" name="矩形 121"/>
          <p:cNvSpPr/>
          <p:nvPr>
            <p:custDataLst>
              <p:tags r:id="rId11"/>
            </p:custDataLst>
          </p:nvPr>
        </p:nvSpPr>
        <p:spPr>
          <a:xfrm>
            <a:off x="1394460" y="3369945"/>
            <a:ext cx="403225" cy="540385"/>
          </a:xfrm>
          <a:prstGeom prst="rect">
            <a:avLst/>
          </a:prstGeom>
          <a:noFill/>
        </p:spPr>
        <p:txBody>
          <a:bodyPr wrap="none" lIns="0" tIns="0" rIns="0" bIns="0" rtlCol="0" anchor="b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 dirty="0">
                <a:ln w="12700">
                  <a:solidFill>
                    <a:schemeClr val="accent1"/>
                  </a:solidFill>
                </a:ln>
                <a:solidFill>
                  <a:srgbClr val="FFFFFF"/>
                </a:solidFill>
                <a:latin typeface="+mn-ea"/>
                <a:cs typeface="+mn-ea"/>
                <a:sym typeface="+mn-ea"/>
              </a:rPr>
              <a:t>C</a:t>
            </a:r>
            <a:endParaRPr lang="en-US" altLang="zh-CN" sz="3000" b="1" dirty="0">
              <a:ln w="12700">
                <a:solidFill>
                  <a:schemeClr val="accent1"/>
                </a:solidFill>
              </a:ln>
              <a:solidFill>
                <a:srgbClr val="FFFFFF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4" name="图片 3" descr="盾牌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8950" y="434975"/>
            <a:ext cx="518160" cy="51816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-2" y="416095"/>
            <a:ext cx="3759201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000" b="1" dirty="0">
                <a:solidFill>
                  <a:srgbClr val="031F9E"/>
                </a:solidFill>
                <a:latin typeface="思源宋体" panose="02020400000000000000" pitchFamily="18" charset="-122"/>
                <a:ea typeface="思源宋体" panose="02020400000000000000" pitchFamily="18" charset="-122"/>
              </a:rPr>
              <a:t>系统架构</a:t>
            </a:r>
            <a:endParaRPr lang="zh-CN" altLang="en-US" sz="3000" b="1" dirty="0">
              <a:solidFill>
                <a:srgbClr val="031F9E"/>
              </a:solidFill>
              <a:latin typeface="思源宋体" panose="02020400000000000000" pitchFamily="18" charset="-122"/>
              <a:ea typeface="思源宋体" panose="02020400000000000000" pitchFamily="18" charset="-122"/>
            </a:endParaRPr>
          </a:p>
        </p:txBody>
      </p:sp>
    </p:spTree>
    <p:custDataLst>
      <p:tags r:id="rId1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9" descr="系统架构图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17040" y="1505585"/>
            <a:ext cx="8202295" cy="4664075"/>
          </a:xfrm>
          <a:prstGeom prst="rect">
            <a:avLst/>
          </a:prstGeom>
        </p:spPr>
      </p:pic>
      <p:pic>
        <p:nvPicPr>
          <p:cNvPr id="12" name="图片 11" descr="盾牌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50" y="434975"/>
            <a:ext cx="518160" cy="51816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-2" y="416095"/>
            <a:ext cx="3759201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000" b="1" dirty="0">
                <a:solidFill>
                  <a:srgbClr val="031F9E"/>
                </a:solidFill>
                <a:latin typeface="思源宋体" panose="02020400000000000000" pitchFamily="18" charset="-122"/>
                <a:ea typeface="思源宋体" panose="02020400000000000000" pitchFamily="18" charset="-122"/>
              </a:rPr>
              <a:t>  </a:t>
            </a:r>
            <a:r>
              <a:rPr lang="zh-CN" altLang="en-US" sz="3000" b="1" dirty="0">
                <a:solidFill>
                  <a:srgbClr val="031F9E"/>
                </a:solidFill>
                <a:latin typeface="思源宋体" panose="02020400000000000000" pitchFamily="18" charset="-122"/>
                <a:ea typeface="思源宋体" panose="02020400000000000000" pitchFamily="18" charset="-122"/>
              </a:rPr>
              <a:t>系统逻辑图</a:t>
            </a:r>
            <a:endParaRPr lang="zh-CN" altLang="en-US" sz="3000" b="1" dirty="0">
              <a:solidFill>
                <a:srgbClr val="031F9E"/>
              </a:solidFill>
              <a:latin typeface="思源宋体" panose="02020400000000000000" pitchFamily="18" charset="-122"/>
              <a:ea typeface="思源宋体" panose="02020400000000000000" pitchFamily="18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12000" y="991050"/>
            <a:ext cx="10962005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fontAlgn="auto"/>
            <a:r>
              <a:rPr lang="zh-CN" altLang="en-US" sz="1600">
                <a:solidFill>
                  <a:srgbClr val="031F9E"/>
                </a:solidFill>
                <a:latin typeface="等线" panose="02010600030101010101" charset="-122"/>
                <a:ea typeface="等线" panose="02010600030101010101" charset="-122"/>
                <a:cs typeface="宋体" panose="02010600030101010101" pitchFamily="2" charset="-122"/>
                <a:sym typeface="+mn-ea"/>
              </a:rPr>
              <a:t>通过整合各类通信系统与网络系统，建立集语音、视频、数据三位于一体的互联互通全面融合与调度功能。</a:t>
            </a:r>
            <a:endParaRPr lang="zh-CN" altLang="en-US" sz="1600" b="0">
              <a:solidFill>
                <a:srgbClr val="031F9E"/>
              </a:solidFill>
              <a:latin typeface="等线" panose="02010600030101010101" charset="-122"/>
              <a:ea typeface="等线" panose="02010600030101010101" charset="-122"/>
              <a:cs typeface="宋体" panose="02010600030101010101" pitchFamily="2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" name="椭圆 45"/>
          <p:cNvSpPr/>
          <p:nvPr>
            <p:custDataLst>
              <p:tags r:id="rId1"/>
            </p:custDataLst>
          </p:nvPr>
        </p:nvSpPr>
        <p:spPr>
          <a:xfrm rot="20825450">
            <a:off x="4639628" y="3192780"/>
            <a:ext cx="3208517" cy="93523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40000"/>
                </a:schemeClr>
              </a:gs>
              <a:gs pos="100000">
                <a:schemeClr val="accent1">
                  <a:lumMod val="60000"/>
                  <a:lumOff val="40000"/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+mn-ea"/>
              <a:sym typeface="微软雅黑 Light" panose="020B0502040204020203" pitchFamily="34" charset="-122"/>
            </a:endParaRPr>
          </a:p>
        </p:txBody>
      </p:sp>
      <p:sp>
        <p:nvSpPr>
          <p:cNvPr id="20" name="椭圆 33"/>
          <p:cNvSpPr/>
          <p:nvPr>
            <p:custDataLst>
              <p:tags r:id="rId2"/>
            </p:custDataLst>
          </p:nvPr>
        </p:nvSpPr>
        <p:spPr>
          <a:xfrm rot="20825450">
            <a:off x="3588703" y="2801620"/>
            <a:ext cx="5310407" cy="1717638"/>
          </a:xfrm>
          <a:prstGeom prst="ellipse">
            <a:avLst/>
          </a:prstGeom>
          <a:noFill/>
          <a:ln w="28575">
            <a:gradFill>
              <a:gsLst>
                <a:gs pos="43800">
                  <a:schemeClr val="accent1">
                    <a:alpha val="70000"/>
                  </a:schemeClr>
                </a:gs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4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+mn-ea"/>
              <a:sym typeface="微软雅黑 Light" panose="020B0502040204020203" pitchFamily="34" charset="-122"/>
            </a:endParaRPr>
          </a:p>
        </p:txBody>
      </p:sp>
      <p:sp>
        <p:nvSpPr>
          <p:cNvPr id="21" name="直接连接符 12"/>
          <p:cNvSpPr/>
          <p:nvPr>
            <p:custDataLst>
              <p:tags r:id="rId3"/>
            </p:custDataLst>
          </p:nvPr>
        </p:nvSpPr>
        <p:spPr>
          <a:xfrm rot="20825450">
            <a:off x="4219893" y="3070225"/>
            <a:ext cx="4047490" cy="1179830"/>
          </a:xfrm>
          <a:prstGeom prst="arc">
            <a:avLst>
              <a:gd name="adj1" fmla="val 20527655"/>
              <a:gd name="adj2" fmla="val 873588"/>
            </a:avLst>
          </a:prstGeom>
          <a:noFill/>
          <a:ln cap="rnd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5400000" scaled="1"/>
              <a:tileRect/>
            </a:gra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+mn-ea"/>
              <a:sym typeface="微软雅黑 Light" panose="020B0502040204020203" pitchFamily="34" charset="-122"/>
            </a:endParaRPr>
          </a:p>
        </p:txBody>
      </p:sp>
      <p:sp>
        <p:nvSpPr>
          <p:cNvPr id="22" name="椭圆 1"/>
          <p:cNvSpPr/>
          <p:nvPr>
            <p:custDataLst>
              <p:tags r:id="rId4"/>
            </p:custDataLst>
          </p:nvPr>
        </p:nvSpPr>
        <p:spPr>
          <a:xfrm rot="20825450">
            <a:off x="3958273" y="2994025"/>
            <a:ext cx="4570917" cy="1332356"/>
          </a:xfrm>
          <a:prstGeom prst="arc">
            <a:avLst>
              <a:gd name="adj1" fmla="val 8633663"/>
              <a:gd name="adj2" fmla="val 11624911"/>
            </a:avLst>
          </a:prstGeom>
          <a:noFill/>
          <a:ln w="6350">
            <a:gradFill flip="none" rotWithShape="1">
              <a:gsLst>
                <a:gs pos="0">
                  <a:schemeClr val="accent1"/>
                </a:gs>
                <a:gs pos="65000">
                  <a:schemeClr val="accent1">
                    <a:alpha val="28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  <a:tileRect/>
            </a:gra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+mn-ea"/>
              <a:sym typeface="微软雅黑 Light" panose="020B0502040204020203" pitchFamily="34" charset="-122"/>
            </a:endParaRPr>
          </a:p>
        </p:txBody>
      </p:sp>
      <p:sp>
        <p:nvSpPr>
          <p:cNvPr id="23" name="椭圆 22"/>
          <p:cNvSpPr/>
          <p:nvPr>
            <p:custDataLst>
              <p:tags r:id="rId5"/>
            </p:custDataLst>
          </p:nvPr>
        </p:nvSpPr>
        <p:spPr bwMode="auto">
          <a:xfrm>
            <a:off x="7591108" y="2397125"/>
            <a:ext cx="436567" cy="43656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 fontScale="80000"/>
          </a:bodyPr>
          <a:lstStyle/>
          <a:p>
            <a:pPr algn="ctr"/>
            <a:endParaRPr lang="zh-CN" altLang="en-US" dirty="0">
              <a:cs typeface="+mn-ea"/>
            </a:endParaRPr>
          </a:p>
        </p:txBody>
      </p:sp>
      <p:sp>
        <p:nvSpPr>
          <p:cNvPr id="24" name="椭圆 23"/>
          <p:cNvSpPr/>
          <p:nvPr>
            <p:custDataLst>
              <p:tags r:id="rId6"/>
            </p:custDataLst>
          </p:nvPr>
        </p:nvSpPr>
        <p:spPr bwMode="auto">
          <a:xfrm>
            <a:off x="7581583" y="3758565"/>
            <a:ext cx="436567" cy="43656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 fontScale="80000"/>
          </a:bodyPr>
          <a:lstStyle/>
          <a:p>
            <a:pPr algn="ctr"/>
            <a:endParaRPr lang="zh-CN" altLang="en-US">
              <a:cs typeface="+mn-ea"/>
            </a:endParaRPr>
          </a:p>
        </p:txBody>
      </p:sp>
      <p:sp>
        <p:nvSpPr>
          <p:cNvPr id="25" name="椭圆 24"/>
          <p:cNvSpPr/>
          <p:nvPr>
            <p:custDataLst>
              <p:tags r:id="rId7"/>
            </p:custDataLst>
          </p:nvPr>
        </p:nvSpPr>
        <p:spPr bwMode="auto">
          <a:xfrm>
            <a:off x="5780088" y="4333240"/>
            <a:ext cx="436567" cy="43656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 fontScale="80000"/>
          </a:bodyPr>
          <a:lstStyle/>
          <a:p>
            <a:pPr algn="ctr"/>
            <a:endParaRPr lang="zh-CN" altLang="en-US">
              <a:cs typeface="+mn-ea"/>
            </a:endParaRPr>
          </a:p>
        </p:txBody>
      </p:sp>
      <p:sp>
        <p:nvSpPr>
          <p:cNvPr id="27" name="椭圆 26"/>
          <p:cNvSpPr/>
          <p:nvPr>
            <p:custDataLst>
              <p:tags r:id="rId8"/>
            </p:custDataLst>
          </p:nvPr>
        </p:nvSpPr>
        <p:spPr bwMode="auto">
          <a:xfrm>
            <a:off x="3523933" y="4067175"/>
            <a:ext cx="436567" cy="43656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 fontScale="80000"/>
          </a:bodyPr>
          <a:lstStyle/>
          <a:p>
            <a:pPr algn="ctr"/>
            <a:endParaRPr lang="zh-CN" altLang="en-US">
              <a:cs typeface="+mn-ea"/>
            </a:endParaRPr>
          </a:p>
        </p:txBody>
      </p:sp>
      <p:sp>
        <p:nvSpPr>
          <p:cNvPr id="31" name="Oval 41"/>
          <p:cNvSpPr/>
          <p:nvPr>
            <p:custDataLst>
              <p:tags r:id="rId9"/>
            </p:custDataLst>
          </p:nvPr>
        </p:nvSpPr>
        <p:spPr>
          <a:xfrm>
            <a:off x="7711758" y="2517775"/>
            <a:ext cx="195299" cy="195005"/>
          </a:xfrm>
          <a:custGeom>
            <a:avLst/>
            <a:gdLst>
              <a:gd name="connsiteX0" fmla="*/ 241805 w 609191"/>
              <a:gd name="connsiteY0" fmla="*/ 126251 h 608274"/>
              <a:gd name="connsiteX1" fmla="*/ 37679 w 609191"/>
              <a:gd name="connsiteY1" fmla="*/ 348029 h 608274"/>
              <a:gd name="connsiteX2" fmla="*/ 260645 w 609191"/>
              <a:gd name="connsiteY2" fmla="*/ 570653 h 608274"/>
              <a:gd name="connsiteX3" fmla="*/ 482764 w 609191"/>
              <a:gd name="connsiteY3" fmla="*/ 366839 h 608274"/>
              <a:gd name="connsiteX4" fmla="*/ 373117 w 609191"/>
              <a:gd name="connsiteY4" fmla="*/ 366839 h 608274"/>
              <a:gd name="connsiteX5" fmla="*/ 260645 w 609191"/>
              <a:gd name="connsiteY5" fmla="*/ 461927 h 608274"/>
              <a:gd name="connsiteX6" fmla="*/ 146571 w 609191"/>
              <a:gd name="connsiteY6" fmla="*/ 348029 h 608274"/>
              <a:gd name="connsiteX7" fmla="*/ 241805 w 609191"/>
              <a:gd name="connsiteY7" fmla="*/ 235635 h 608274"/>
              <a:gd name="connsiteX8" fmla="*/ 260645 w 609191"/>
              <a:gd name="connsiteY8" fmla="*/ 87783 h 608274"/>
              <a:gd name="connsiteX9" fmla="*/ 279484 w 609191"/>
              <a:gd name="connsiteY9" fmla="*/ 87783 h 608274"/>
              <a:gd name="connsiteX10" fmla="*/ 279484 w 609191"/>
              <a:gd name="connsiteY10" fmla="*/ 271752 h 608274"/>
              <a:gd name="connsiteX11" fmla="*/ 260645 w 609191"/>
              <a:gd name="connsiteY11" fmla="*/ 271752 h 608274"/>
              <a:gd name="connsiteX12" fmla="*/ 184251 w 609191"/>
              <a:gd name="connsiteY12" fmla="*/ 348029 h 608274"/>
              <a:gd name="connsiteX13" fmla="*/ 260645 w 609191"/>
              <a:gd name="connsiteY13" fmla="*/ 424306 h 608274"/>
              <a:gd name="connsiteX14" fmla="*/ 337040 w 609191"/>
              <a:gd name="connsiteY14" fmla="*/ 348029 h 608274"/>
              <a:gd name="connsiteX15" fmla="*/ 337040 w 609191"/>
              <a:gd name="connsiteY15" fmla="*/ 329218 h 608274"/>
              <a:gd name="connsiteX16" fmla="*/ 521196 w 609191"/>
              <a:gd name="connsiteY16" fmla="*/ 329218 h 608274"/>
              <a:gd name="connsiteX17" fmla="*/ 521196 w 609191"/>
              <a:gd name="connsiteY17" fmla="*/ 348029 h 608274"/>
              <a:gd name="connsiteX18" fmla="*/ 260645 w 609191"/>
              <a:gd name="connsiteY18" fmla="*/ 608274 h 608274"/>
              <a:gd name="connsiteX19" fmla="*/ 0 w 609191"/>
              <a:gd name="connsiteY19" fmla="*/ 348029 h 608274"/>
              <a:gd name="connsiteX20" fmla="*/ 260645 w 609191"/>
              <a:gd name="connsiteY20" fmla="*/ 87783 h 608274"/>
              <a:gd name="connsiteX21" fmla="*/ 367364 w 609191"/>
              <a:gd name="connsiteY21" fmla="*/ 38378 h 608274"/>
              <a:gd name="connsiteX22" fmla="*/ 367364 w 609191"/>
              <a:gd name="connsiteY22" fmla="*/ 147868 h 608274"/>
              <a:gd name="connsiteX23" fmla="*/ 461099 w 609191"/>
              <a:gd name="connsiteY23" fmla="*/ 241461 h 608274"/>
              <a:gd name="connsiteX24" fmla="*/ 570661 w 609191"/>
              <a:gd name="connsiteY24" fmla="*/ 241461 h 608274"/>
              <a:gd name="connsiteX25" fmla="*/ 367364 w 609191"/>
              <a:gd name="connsiteY25" fmla="*/ 38378 h 608274"/>
              <a:gd name="connsiteX26" fmla="*/ 329681 w 609191"/>
              <a:gd name="connsiteY26" fmla="*/ 0 h 608274"/>
              <a:gd name="connsiteX27" fmla="*/ 348523 w 609191"/>
              <a:gd name="connsiteY27" fmla="*/ 0 h 608274"/>
              <a:gd name="connsiteX28" fmla="*/ 609191 w 609191"/>
              <a:gd name="connsiteY28" fmla="*/ 260274 h 608274"/>
              <a:gd name="connsiteX29" fmla="*/ 609191 w 609191"/>
              <a:gd name="connsiteY29" fmla="*/ 279086 h 608274"/>
              <a:gd name="connsiteX30" fmla="*/ 424924 w 609191"/>
              <a:gd name="connsiteY30" fmla="*/ 279086 h 608274"/>
              <a:gd name="connsiteX31" fmla="*/ 424924 w 609191"/>
              <a:gd name="connsiteY31" fmla="*/ 260274 h 608274"/>
              <a:gd name="connsiteX32" fmla="*/ 348523 w 609191"/>
              <a:gd name="connsiteY32" fmla="*/ 183988 h 608274"/>
              <a:gd name="connsiteX33" fmla="*/ 329681 w 609191"/>
              <a:gd name="connsiteY33" fmla="*/ 183988 h 60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9191" h="608274">
                <a:moveTo>
                  <a:pt x="241805" y="126251"/>
                </a:moveTo>
                <a:cubicBezTo>
                  <a:pt x="127638" y="135844"/>
                  <a:pt x="37679" y="231591"/>
                  <a:pt x="37679" y="348029"/>
                </a:cubicBezTo>
                <a:cubicBezTo>
                  <a:pt x="37679" y="470768"/>
                  <a:pt x="137717" y="570653"/>
                  <a:pt x="260645" y="570653"/>
                </a:cubicBezTo>
                <a:cubicBezTo>
                  <a:pt x="377168" y="570653"/>
                  <a:pt x="473155" y="480832"/>
                  <a:pt x="482764" y="366839"/>
                </a:cubicBezTo>
                <a:lnTo>
                  <a:pt x="373117" y="366839"/>
                </a:lnTo>
                <a:cubicBezTo>
                  <a:pt x="364169" y="420732"/>
                  <a:pt x="317069" y="461927"/>
                  <a:pt x="260645" y="461927"/>
                </a:cubicBezTo>
                <a:cubicBezTo>
                  <a:pt x="197721" y="461927"/>
                  <a:pt x="146571" y="410856"/>
                  <a:pt x="146571" y="348029"/>
                </a:cubicBezTo>
                <a:cubicBezTo>
                  <a:pt x="146571" y="291597"/>
                  <a:pt x="187830" y="244664"/>
                  <a:pt x="241805" y="235635"/>
                </a:cubicBezTo>
                <a:close/>
                <a:moveTo>
                  <a:pt x="260645" y="87783"/>
                </a:moveTo>
                <a:lnTo>
                  <a:pt x="279484" y="87783"/>
                </a:lnTo>
                <a:lnTo>
                  <a:pt x="279484" y="271752"/>
                </a:lnTo>
                <a:lnTo>
                  <a:pt x="260645" y="271752"/>
                </a:lnTo>
                <a:cubicBezTo>
                  <a:pt x="218444" y="271752"/>
                  <a:pt x="184251" y="305987"/>
                  <a:pt x="184251" y="348029"/>
                </a:cubicBezTo>
                <a:cubicBezTo>
                  <a:pt x="184251" y="390071"/>
                  <a:pt x="218444" y="424306"/>
                  <a:pt x="260645" y="424306"/>
                </a:cubicBezTo>
                <a:cubicBezTo>
                  <a:pt x="302751" y="424306"/>
                  <a:pt x="337040" y="390071"/>
                  <a:pt x="337040" y="348029"/>
                </a:cubicBezTo>
                <a:lnTo>
                  <a:pt x="337040" y="329218"/>
                </a:lnTo>
                <a:lnTo>
                  <a:pt x="521196" y="329218"/>
                </a:lnTo>
                <a:lnTo>
                  <a:pt x="521196" y="348029"/>
                </a:lnTo>
                <a:cubicBezTo>
                  <a:pt x="521196" y="491554"/>
                  <a:pt x="404297" y="608274"/>
                  <a:pt x="260645" y="608274"/>
                </a:cubicBezTo>
                <a:cubicBezTo>
                  <a:pt x="116899" y="608274"/>
                  <a:pt x="0" y="491554"/>
                  <a:pt x="0" y="348029"/>
                </a:cubicBezTo>
                <a:cubicBezTo>
                  <a:pt x="0" y="204503"/>
                  <a:pt x="116899" y="87783"/>
                  <a:pt x="260645" y="87783"/>
                </a:cubicBezTo>
                <a:close/>
                <a:moveTo>
                  <a:pt x="367364" y="38378"/>
                </a:moveTo>
                <a:lnTo>
                  <a:pt x="367364" y="147868"/>
                </a:lnTo>
                <a:cubicBezTo>
                  <a:pt x="415221" y="155863"/>
                  <a:pt x="453091" y="193677"/>
                  <a:pt x="461099" y="241461"/>
                </a:cubicBezTo>
                <a:lnTo>
                  <a:pt x="570661" y="241461"/>
                </a:lnTo>
                <a:cubicBezTo>
                  <a:pt x="561617" y="133664"/>
                  <a:pt x="475324" y="47502"/>
                  <a:pt x="367364" y="38378"/>
                </a:cubicBezTo>
                <a:close/>
                <a:moveTo>
                  <a:pt x="329681" y="0"/>
                </a:moveTo>
                <a:lnTo>
                  <a:pt x="348523" y="0"/>
                </a:lnTo>
                <a:cubicBezTo>
                  <a:pt x="492281" y="0"/>
                  <a:pt x="609191" y="116733"/>
                  <a:pt x="609191" y="260274"/>
                </a:cubicBezTo>
                <a:lnTo>
                  <a:pt x="609191" y="279086"/>
                </a:lnTo>
                <a:lnTo>
                  <a:pt x="424924" y="279086"/>
                </a:lnTo>
                <a:lnTo>
                  <a:pt x="424924" y="260274"/>
                </a:lnTo>
                <a:cubicBezTo>
                  <a:pt x="424924" y="218133"/>
                  <a:pt x="390633" y="183988"/>
                  <a:pt x="348523" y="183988"/>
                </a:cubicBezTo>
                <a:lnTo>
                  <a:pt x="329681" y="183988"/>
                </a:lnTo>
                <a:close/>
              </a:path>
            </a:pathLst>
          </a:custGeom>
          <a:solidFill>
            <a:schemeClr val="l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2" name="Oval 42"/>
          <p:cNvSpPr/>
          <p:nvPr>
            <p:custDataLst>
              <p:tags r:id="rId10"/>
            </p:custDataLst>
          </p:nvPr>
        </p:nvSpPr>
        <p:spPr>
          <a:xfrm>
            <a:off x="7702233" y="3883025"/>
            <a:ext cx="195299" cy="188773"/>
          </a:xfrm>
          <a:custGeom>
            <a:avLst/>
            <a:gdLst>
              <a:gd name="T0" fmla="*/ 8000 w 9600"/>
              <a:gd name="T1" fmla="*/ 960 h 9280"/>
              <a:gd name="T2" fmla="*/ 7360 w 9600"/>
              <a:gd name="T3" fmla="*/ 960 h 9280"/>
              <a:gd name="T4" fmla="*/ 7360 w 9600"/>
              <a:gd name="T5" fmla="*/ 320 h 9280"/>
              <a:gd name="T6" fmla="*/ 7040 w 9600"/>
              <a:gd name="T7" fmla="*/ 0 h 9280"/>
              <a:gd name="T8" fmla="*/ 6720 w 9600"/>
              <a:gd name="T9" fmla="*/ 320 h 9280"/>
              <a:gd name="T10" fmla="*/ 6720 w 9600"/>
              <a:gd name="T11" fmla="*/ 960 h 9280"/>
              <a:gd name="T12" fmla="*/ 2880 w 9600"/>
              <a:gd name="T13" fmla="*/ 960 h 9280"/>
              <a:gd name="T14" fmla="*/ 2880 w 9600"/>
              <a:gd name="T15" fmla="*/ 320 h 9280"/>
              <a:gd name="T16" fmla="*/ 2560 w 9600"/>
              <a:gd name="T17" fmla="*/ 0 h 9280"/>
              <a:gd name="T18" fmla="*/ 2240 w 9600"/>
              <a:gd name="T19" fmla="*/ 320 h 9280"/>
              <a:gd name="T20" fmla="*/ 2240 w 9600"/>
              <a:gd name="T21" fmla="*/ 960 h 9280"/>
              <a:gd name="T22" fmla="*/ 1600 w 9600"/>
              <a:gd name="T23" fmla="*/ 960 h 9280"/>
              <a:gd name="T24" fmla="*/ 0 w 9600"/>
              <a:gd name="T25" fmla="*/ 2560 h 9280"/>
              <a:gd name="T26" fmla="*/ 0 w 9600"/>
              <a:gd name="T27" fmla="*/ 7680 h 9280"/>
              <a:gd name="T28" fmla="*/ 1600 w 9600"/>
              <a:gd name="T29" fmla="*/ 9280 h 9280"/>
              <a:gd name="T30" fmla="*/ 8000 w 9600"/>
              <a:gd name="T31" fmla="*/ 9280 h 9280"/>
              <a:gd name="T32" fmla="*/ 9600 w 9600"/>
              <a:gd name="T33" fmla="*/ 7680 h 9280"/>
              <a:gd name="T34" fmla="*/ 9600 w 9600"/>
              <a:gd name="T35" fmla="*/ 2560 h 9280"/>
              <a:gd name="T36" fmla="*/ 8000 w 9600"/>
              <a:gd name="T37" fmla="*/ 960 h 9280"/>
              <a:gd name="T38" fmla="*/ 640 w 9600"/>
              <a:gd name="T39" fmla="*/ 2560 h 9280"/>
              <a:gd name="T40" fmla="*/ 1600 w 9600"/>
              <a:gd name="T41" fmla="*/ 1600 h 9280"/>
              <a:gd name="T42" fmla="*/ 2240 w 9600"/>
              <a:gd name="T43" fmla="*/ 1600 h 9280"/>
              <a:gd name="T44" fmla="*/ 2240 w 9600"/>
              <a:gd name="T45" fmla="*/ 3520 h 9280"/>
              <a:gd name="T46" fmla="*/ 2560 w 9600"/>
              <a:gd name="T47" fmla="*/ 3840 h 9280"/>
              <a:gd name="T48" fmla="*/ 2880 w 9600"/>
              <a:gd name="T49" fmla="*/ 3520 h 9280"/>
              <a:gd name="T50" fmla="*/ 2880 w 9600"/>
              <a:gd name="T51" fmla="*/ 1600 h 9280"/>
              <a:gd name="T52" fmla="*/ 6720 w 9600"/>
              <a:gd name="T53" fmla="*/ 1600 h 9280"/>
              <a:gd name="T54" fmla="*/ 6720 w 9600"/>
              <a:gd name="T55" fmla="*/ 3520 h 9280"/>
              <a:gd name="T56" fmla="*/ 7040 w 9600"/>
              <a:gd name="T57" fmla="*/ 3840 h 9280"/>
              <a:gd name="T58" fmla="*/ 7360 w 9600"/>
              <a:gd name="T59" fmla="*/ 3520 h 9280"/>
              <a:gd name="T60" fmla="*/ 7360 w 9600"/>
              <a:gd name="T61" fmla="*/ 1600 h 9280"/>
              <a:gd name="T62" fmla="*/ 8000 w 9600"/>
              <a:gd name="T63" fmla="*/ 1600 h 9280"/>
              <a:gd name="T64" fmla="*/ 8960 w 9600"/>
              <a:gd name="T65" fmla="*/ 2560 h 9280"/>
              <a:gd name="T66" fmla="*/ 8960 w 9600"/>
              <a:gd name="T67" fmla="*/ 4480 h 9280"/>
              <a:gd name="T68" fmla="*/ 640 w 9600"/>
              <a:gd name="T69" fmla="*/ 4480 h 9280"/>
              <a:gd name="T70" fmla="*/ 640 w 9600"/>
              <a:gd name="T71" fmla="*/ 2560 h 9280"/>
              <a:gd name="T72" fmla="*/ 8960 w 9600"/>
              <a:gd name="T73" fmla="*/ 7680 h 9280"/>
              <a:gd name="T74" fmla="*/ 8000 w 9600"/>
              <a:gd name="T75" fmla="*/ 8640 h 9280"/>
              <a:gd name="T76" fmla="*/ 1600 w 9600"/>
              <a:gd name="T77" fmla="*/ 8640 h 9280"/>
              <a:gd name="T78" fmla="*/ 640 w 9600"/>
              <a:gd name="T79" fmla="*/ 7680 h 9280"/>
              <a:gd name="T80" fmla="*/ 640 w 9600"/>
              <a:gd name="T81" fmla="*/ 5120 h 9280"/>
              <a:gd name="T82" fmla="*/ 8960 w 9600"/>
              <a:gd name="T83" fmla="*/ 5120 h 9280"/>
              <a:gd name="T84" fmla="*/ 8960 w 9600"/>
              <a:gd name="T85" fmla="*/ 7680 h 9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9600" h="9280">
                <a:moveTo>
                  <a:pt x="8000" y="960"/>
                </a:moveTo>
                <a:lnTo>
                  <a:pt x="7360" y="960"/>
                </a:lnTo>
                <a:lnTo>
                  <a:pt x="7360" y="320"/>
                </a:lnTo>
                <a:cubicBezTo>
                  <a:pt x="7360" y="144"/>
                  <a:pt x="7217" y="0"/>
                  <a:pt x="7040" y="0"/>
                </a:cubicBezTo>
                <a:cubicBezTo>
                  <a:pt x="6863" y="0"/>
                  <a:pt x="6720" y="144"/>
                  <a:pt x="6720" y="320"/>
                </a:cubicBezTo>
                <a:lnTo>
                  <a:pt x="6720" y="960"/>
                </a:lnTo>
                <a:lnTo>
                  <a:pt x="2880" y="960"/>
                </a:lnTo>
                <a:lnTo>
                  <a:pt x="2880" y="320"/>
                </a:lnTo>
                <a:cubicBezTo>
                  <a:pt x="2880" y="144"/>
                  <a:pt x="2737" y="0"/>
                  <a:pt x="2560" y="0"/>
                </a:cubicBezTo>
                <a:cubicBezTo>
                  <a:pt x="2383" y="0"/>
                  <a:pt x="2240" y="144"/>
                  <a:pt x="2240" y="320"/>
                </a:cubicBezTo>
                <a:lnTo>
                  <a:pt x="2240" y="960"/>
                </a:lnTo>
                <a:lnTo>
                  <a:pt x="1600" y="960"/>
                </a:lnTo>
                <a:cubicBezTo>
                  <a:pt x="716" y="960"/>
                  <a:pt x="0" y="1677"/>
                  <a:pt x="0" y="2560"/>
                </a:cubicBezTo>
                <a:lnTo>
                  <a:pt x="0" y="7680"/>
                </a:lnTo>
                <a:cubicBezTo>
                  <a:pt x="0" y="8564"/>
                  <a:pt x="716" y="9280"/>
                  <a:pt x="1600" y="9280"/>
                </a:cubicBezTo>
                <a:lnTo>
                  <a:pt x="8000" y="9280"/>
                </a:lnTo>
                <a:cubicBezTo>
                  <a:pt x="8884" y="9280"/>
                  <a:pt x="9600" y="8564"/>
                  <a:pt x="9600" y="7680"/>
                </a:cubicBezTo>
                <a:lnTo>
                  <a:pt x="9600" y="2560"/>
                </a:lnTo>
                <a:cubicBezTo>
                  <a:pt x="9600" y="1677"/>
                  <a:pt x="8884" y="960"/>
                  <a:pt x="8000" y="960"/>
                </a:cubicBezTo>
                <a:close/>
                <a:moveTo>
                  <a:pt x="640" y="2560"/>
                </a:moveTo>
                <a:cubicBezTo>
                  <a:pt x="640" y="2030"/>
                  <a:pt x="1070" y="1600"/>
                  <a:pt x="1600" y="1600"/>
                </a:cubicBezTo>
                <a:lnTo>
                  <a:pt x="2240" y="1600"/>
                </a:lnTo>
                <a:lnTo>
                  <a:pt x="2240" y="3520"/>
                </a:lnTo>
                <a:cubicBezTo>
                  <a:pt x="2240" y="3697"/>
                  <a:pt x="2383" y="3840"/>
                  <a:pt x="2560" y="3840"/>
                </a:cubicBezTo>
                <a:cubicBezTo>
                  <a:pt x="2737" y="3840"/>
                  <a:pt x="2880" y="3697"/>
                  <a:pt x="2880" y="3520"/>
                </a:cubicBezTo>
                <a:lnTo>
                  <a:pt x="2880" y="1600"/>
                </a:lnTo>
                <a:lnTo>
                  <a:pt x="6720" y="1600"/>
                </a:lnTo>
                <a:lnTo>
                  <a:pt x="6720" y="3520"/>
                </a:lnTo>
                <a:cubicBezTo>
                  <a:pt x="6720" y="3697"/>
                  <a:pt x="6863" y="3840"/>
                  <a:pt x="7040" y="3840"/>
                </a:cubicBezTo>
                <a:cubicBezTo>
                  <a:pt x="7217" y="3840"/>
                  <a:pt x="7360" y="3697"/>
                  <a:pt x="7360" y="3520"/>
                </a:cubicBezTo>
                <a:lnTo>
                  <a:pt x="7360" y="1600"/>
                </a:lnTo>
                <a:lnTo>
                  <a:pt x="8000" y="1600"/>
                </a:lnTo>
                <a:cubicBezTo>
                  <a:pt x="8530" y="1600"/>
                  <a:pt x="8960" y="2030"/>
                  <a:pt x="8960" y="2560"/>
                </a:cubicBezTo>
                <a:lnTo>
                  <a:pt x="8960" y="4480"/>
                </a:lnTo>
                <a:lnTo>
                  <a:pt x="640" y="4480"/>
                </a:lnTo>
                <a:lnTo>
                  <a:pt x="640" y="2560"/>
                </a:lnTo>
                <a:close/>
                <a:moveTo>
                  <a:pt x="8960" y="7680"/>
                </a:moveTo>
                <a:cubicBezTo>
                  <a:pt x="8960" y="8211"/>
                  <a:pt x="8530" y="8640"/>
                  <a:pt x="8000" y="8640"/>
                </a:cubicBezTo>
                <a:lnTo>
                  <a:pt x="1600" y="8640"/>
                </a:lnTo>
                <a:cubicBezTo>
                  <a:pt x="1070" y="8640"/>
                  <a:pt x="640" y="8211"/>
                  <a:pt x="640" y="7680"/>
                </a:cubicBezTo>
                <a:lnTo>
                  <a:pt x="640" y="5120"/>
                </a:lnTo>
                <a:lnTo>
                  <a:pt x="8960" y="5120"/>
                </a:lnTo>
                <a:lnTo>
                  <a:pt x="8960" y="7680"/>
                </a:lnTo>
                <a:close/>
              </a:path>
            </a:pathLst>
          </a:custGeom>
          <a:solidFill>
            <a:schemeClr val="l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3" name="Oval 43"/>
          <p:cNvSpPr/>
          <p:nvPr>
            <p:custDataLst>
              <p:tags r:id="rId11"/>
            </p:custDataLst>
          </p:nvPr>
        </p:nvSpPr>
        <p:spPr>
          <a:xfrm>
            <a:off x="5905183" y="4453890"/>
            <a:ext cx="187012" cy="195299"/>
          </a:xfrm>
          <a:custGeom>
            <a:avLst/>
            <a:gdLst>
              <a:gd name="T0" fmla="*/ 10185 w 10671"/>
              <a:gd name="T1" fmla="*/ 3987 h 11145"/>
              <a:gd name="T2" fmla="*/ 10185 w 10671"/>
              <a:gd name="T3" fmla="*/ 2746 h 11145"/>
              <a:gd name="T4" fmla="*/ 7848 w 10671"/>
              <a:gd name="T5" fmla="*/ 408 h 11145"/>
              <a:gd name="T6" fmla="*/ 4449 w 10671"/>
              <a:gd name="T7" fmla="*/ 408 h 11145"/>
              <a:gd name="T8" fmla="*/ 4348 w 10671"/>
              <a:gd name="T9" fmla="*/ 200 h 11145"/>
              <a:gd name="T10" fmla="*/ 4030 w 10671"/>
              <a:gd name="T11" fmla="*/ 0 h 11145"/>
              <a:gd name="T12" fmla="*/ 2544 w 10671"/>
              <a:gd name="T13" fmla="*/ 0 h 11145"/>
              <a:gd name="T14" fmla="*/ 0 w 10671"/>
              <a:gd name="T15" fmla="*/ 2543 h 11145"/>
              <a:gd name="T16" fmla="*/ 0 w 10671"/>
              <a:gd name="T17" fmla="*/ 8601 h 11145"/>
              <a:gd name="T18" fmla="*/ 2544 w 10671"/>
              <a:gd name="T19" fmla="*/ 11145 h 11145"/>
              <a:gd name="T20" fmla="*/ 8128 w 10671"/>
              <a:gd name="T21" fmla="*/ 11145 h 11145"/>
              <a:gd name="T22" fmla="*/ 10671 w 10671"/>
              <a:gd name="T23" fmla="*/ 8601 h 11145"/>
              <a:gd name="T24" fmla="*/ 10671 w 10671"/>
              <a:gd name="T25" fmla="*/ 4612 h 11145"/>
              <a:gd name="T26" fmla="*/ 10185 w 10671"/>
              <a:gd name="T27" fmla="*/ 3987 h 11145"/>
              <a:gd name="T28" fmla="*/ 7848 w 10671"/>
              <a:gd name="T29" fmla="*/ 1115 h 11145"/>
              <a:gd name="T30" fmla="*/ 9479 w 10671"/>
              <a:gd name="T31" fmla="*/ 2746 h 11145"/>
              <a:gd name="T32" fmla="*/ 9479 w 10671"/>
              <a:gd name="T33" fmla="*/ 3966 h 11145"/>
              <a:gd name="T34" fmla="*/ 6166 w 10671"/>
              <a:gd name="T35" fmla="*/ 3966 h 11145"/>
              <a:gd name="T36" fmla="*/ 4790 w 10671"/>
              <a:gd name="T37" fmla="*/ 1115 h 11145"/>
              <a:gd name="T38" fmla="*/ 7848 w 10671"/>
              <a:gd name="T39" fmla="*/ 1115 h 11145"/>
              <a:gd name="T40" fmla="*/ 9964 w 10671"/>
              <a:gd name="T41" fmla="*/ 8601 h 11145"/>
              <a:gd name="T42" fmla="*/ 8126 w 10671"/>
              <a:gd name="T43" fmla="*/ 10438 h 11145"/>
              <a:gd name="T44" fmla="*/ 2544 w 10671"/>
              <a:gd name="T45" fmla="*/ 10438 h 11145"/>
              <a:gd name="T46" fmla="*/ 706 w 10671"/>
              <a:gd name="T47" fmla="*/ 8601 h 11145"/>
              <a:gd name="T48" fmla="*/ 706 w 10671"/>
              <a:gd name="T49" fmla="*/ 2543 h 11145"/>
              <a:gd name="T50" fmla="*/ 2544 w 10671"/>
              <a:gd name="T51" fmla="*/ 706 h 11145"/>
              <a:gd name="T52" fmla="*/ 3809 w 10671"/>
              <a:gd name="T53" fmla="*/ 706 h 11145"/>
              <a:gd name="T54" fmla="*/ 5626 w 10671"/>
              <a:gd name="T55" fmla="*/ 4472 h 11145"/>
              <a:gd name="T56" fmla="*/ 5944 w 10671"/>
              <a:gd name="T57" fmla="*/ 4672 h 11145"/>
              <a:gd name="T58" fmla="*/ 9964 w 10671"/>
              <a:gd name="T59" fmla="*/ 4672 h 11145"/>
              <a:gd name="T60" fmla="*/ 9964 w 10671"/>
              <a:gd name="T61" fmla="*/ 8601 h 11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0671" h="11145">
                <a:moveTo>
                  <a:pt x="10185" y="3987"/>
                </a:moveTo>
                <a:lnTo>
                  <a:pt x="10185" y="2746"/>
                </a:lnTo>
                <a:cubicBezTo>
                  <a:pt x="10185" y="1457"/>
                  <a:pt x="9136" y="408"/>
                  <a:pt x="7848" y="408"/>
                </a:cubicBezTo>
                <a:lnTo>
                  <a:pt x="4449" y="408"/>
                </a:lnTo>
                <a:lnTo>
                  <a:pt x="4348" y="200"/>
                </a:lnTo>
                <a:cubicBezTo>
                  <a:pt x="4289" y="77"/>
                  <a:pt x="4165" y="0"/>
                  <a:pt x="4030" y="0"/>
                </a:cubicBezTo>
                <a:lnTo>
                  <a:pt x="2544" y="0"/>
                </a:lnTo>
                <a:cubicBezTo>
                  <a:pt x="1141" y="0"/>
                  <a:pt x="0" y="1141"/>
                  <a:pt x="0" y="2543"/>
                </a:cubicBezTo>
                <a:lnTo>
                  <a:pt x="0" y="8601"/>
                </a:lnTo>
                <a:cubicBezTo>
                  <a:pt x="0" y="10003"/>
                  <a:pt x="1141" y="11145"/>
                  <a:pt x="2544" y="11145"/>
                </a:cubicBezTo>
                <a:lnTo>
                  <a:pt x="8128" y="11145"/>
                </a:lnTo>
                <a:cubicBezTo>
                  <a:pt x="9530" y="11145"/>
                  <a:pt x="10671" y="10003"/>
                  <a:pt x="10671" y="8601"/>
                </a:cubicBezTo>
                <a:lnTo>
                  <a:pt x="10671" y="4612"/>
                </a:lnTo>
                <a:cubicBezTo>
                  <a:pt x="10670" y="4311"/>
                  <a:pt x="10464" y="4058"/>
                  <a:pt x="10185" y="3987"/>
                </a:cubicBezTo>
                <a:close/>
                <a:moveTo>
                  <a:pt x="7848" y="1115"/>
                </a:moveTo>
                <a:cubicBezTo>
                  <a:pt x="8748" y="1115"/>
                  <a:pt x="9479" y="1846"/>
                  <a:pt x="9479" y="2746"/>
                </a:cubicBezTo>
                <a:lnTo>
                  <a:pt x="9479" y="3966"/>
                </a:lnTo>
                <a:lnTo>
                  <a:pt x="6166" y="3966"/>
                </a:lnTo>
                <a:lnTo>
                  <a:pt x="4790" y="1115"/>
                </a:lnTo>
                <a:lnTo>
                  <a:pt x="7848" y="1115"/>
                </a:lnTo>
                <a:close/>
                <a:moveTo>
                  <a:pt x="9964" y="8601"/>
                </a:moveTo>
                <a:cubicBezTo>
                  <a:pt x="9964" y="9615"/>
                  <a:pt x="9140" y="10438"/>
                  <a:pt x="8126" y="10438"/>
                </a:cubicBezTo>
                <a:lnTo>
                  <a:pt x="2544" y="10438"/>
                </a:lnTo>
                <a:cubicBezTo>
                  <a:pt x="1530" y="10438"/>
                  <a:pt x="706" y="9615"/>
                  <a:pt x="706" y="8601"/>
                </a:cubicBezTo>
                <a:lnTo>
                  <a:pt x="706" y="2543"/>
                </a:lnTo>
                <a:cubicBezTo>
                  <a:pt x="706" y="1530"/>
                  <a:pt x="1530" y="706"/>
                  <a:pt x="2544" y="706"/>
                </a:cubicBezTo>
                <a:lnTo>
                  <a:pt x="3809" y="706"/>
                </a:lnTo>
                <a:lnTo>
                  <a:pt x="5626" y="4472"/>
                </a:lnTo>
                <a:cubicBezTo>
                  <a:pt x="5685" y="4595"/>
                  <a:pt x="5809" y="4672"/>
                  <a:pt x="5944" y="4672"/>
                </a:cubicBezTo>
                <a:lnTo>
                  <a:pt x="9964" y="4672"/>
                </a:lnTo>
                <a:lnTo>
                  <a:pt x="9964" y="8601"/>
                </a:lnTo>
                <a:close/>
              </a:path>
            </a:pathLst>
          </a:custGeom>
          <a:solidFill>
            <a:schemeClr val="l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4" name="Oval 44"/>
          <p:cNvSpPr/>
          <p:nvPr>
            <p:custDataLst>
              <p:tags r:id="rId12"/>
            </p:custDataLst>
          </p:nvPr>
        </p:nvSpPr>
        <p:spPr>
          <a:xfrm>
            <a:off x="3644583" y="4191635"/>
            <a:ext cx="195299" cy="187613"/>
          </a:xfrm>
          <a:custGeom>
            <a:avLst/>
            <a:gdLst>
              <a:gd name="T0" fmla="*/ 9664 w 9792"/>
              <a:gd name="T1" fmla="*/ 8800 h 9408"/>
              <a:gd name="T2" fmla="*/ 7168 w 9792"/>
              <a:gd name="T3" fmla="*/ 6304 h 9408"/>
              <a:gd name="T4" fmla="*/ 6944 w 9792"/>
              <a:gd name="T5" fmla="*/ 1120 h 9408"/>
              <a:gd name="T6" fmla="*/ 4224 w 9792"/>
              <a:gd name="T7" fmla="*/ 0 h 9408"/>
              <a:gd name="T8" fmla="*/ 1504 w 9792"/>
              <a:gd name="T9" fmla="*/ 1120 h 9408"/>
              <a:gd name="T10" fmla="*/ 1504 w 9792"/>
              <a:gd name="T11" fmla="*/ 6560 h 9408"/>
              <a:gd name="T12" fmla="*/ 4224 w 9792"/>
              <a:gd name="T13" fmla="*/ 7680 h 9408"/>
              <a:gd name="T14" fmla="*/ 6688 w 9792"/>
              <a:gd name="T15" fmla="*/ 6784 h 9408"/>
              <a:gd name="T16" fmla="*/ 9184 w 9792"/>
              <a:gd name="T17" fmla="*/ 9280 h 9408"/>
              <a:gd name="T18" fmla="*/ 9632 w 9792"/>
              <a:gd name="T19" fmla="*/ 9280 h 9408"/>
              <a:gd name="T20" fmla="*/ 9664 w 9792"/>
              <a:gd name="T21" fmla="*/ 8800 h 9408"/>
              <a:gd name="T22" fmla="*/ 1952 w 9792"/>
              <a:gd name="T23" fmla="*/ 6080 h 9408"/>
              <a:gd name="T24" fmla="*/ 1952 w 9792"/>
              <a:gd name="T25" fmla="*/ 1568 h 9408"/>
              <a:gd name="T26" fmla="*/ 4224 w 9792"/>
              <a:gd name="T27" fmla="*/ 640 h 9408"/>
              <a:gd name="T28" fmla="*/ 6496 w 9792"/>
              <a:gd name="T29" fmla="*/ 1568 h 9408"/>
              <a:gd name="T30" fmla="*/ 7424 w 9792"/>
              <a:gd name="T31" fmla="*/ 3840 h 9408"/>
              <a:gd name="T32" fmla="*/ 6496 w 9792"/>
              <a:gd name="T33" fmla="*/ 6112 h 9408"/>
              <a:gd name="T34" fmla="*/ 4224 w 9792"/>
              <a:gd name="T35" fmla="*/ 7040 h 9408"/>
              <a:gd name="T36" fmla="*/ 1952 w 9792"/>
              <a:gd name="T37" fmla="*/ 6080 h 9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792" h="9408">
                <a:moveTo>
                  <a:pt x="9664" y="8800"/>
                </a:moveTo>
                <a:lnTo>
                  <a:pt x="7168" y="6304"/>
                </a:lnTo>
                <a:cubicBezTo>
                  <a:pt x="8448" y="4800"/>
                  <a:pt x="8384" y="2528"/>
                  <a:pt x="6944" y="1120"/>
                </a:cubicBezTo>
                <a:cubicBezTo>
                  <a:pt x="6208" y="384"/>
                  <a:pt x="5216" y="0"/>
                  <a:pt x="4224" y="0"/>
                </a:cubicBezTo>
                <a:cubicBezTo>
                  <a:pt x="3232" y="0"/>
                  <a:pt x="2272" y="384"/>
                  <a:pt x="1504" y="1120"/>
                </a:cubicBezTo>
                <a:cubicBezTo>
                  <a:pt x="0" y="2624"/>
                  <a:pt x="0" y="5056"/>
                  <a:pt x="1504" y="6560"/>
                </a:cubicBezTo>
                <a:cubicBezTo>
                  <a:pt x="2240" y="7296"/>
                  <a:pt x="3232" y="7680"/>
                  <a:pt x="4224" y="7680"/>
                </a:cubicBezTo>
                <a:cubicBezTo>
                  <a:pt x="5120" y="7680"/>
                  <a:pt x="5984" y="7360"/>
                  <a:pt x="6688" y="6784"/>
                </a:cubicBezTo>
                <a:lnTo>
                  <a:pt x="9184" y="9280"/>
                </a:lnTo>
                <a:cubicBezTo>
                  <a:pt x="9312" y="9408"/>
                  <a:pt x="9504" y="9408"/>
                  <a:pt x="9632" y="9280"/>
                </a:cubicBezTo>
                <a:cubicBezTo>
                  <a:pt x="9760" y="9152"/>
                  <a:pt x="9792" y="8896"/>
                  <a:pt x="9664" y="8800"/>
                </a:cubicBezTo>
                <a:close/>
                <a:moveTo>
                  <a:pt x="1952" y="6080"/>
                </a:moveTo>
                <a:cubicBezTo>
                  <a:pt x="704" y="4832"/>
                  <a:pt x="704" y="2816"/>
                  <a:pt x="1952" y="1568"/>
                </a:cubicBezTo>
                <a:cubicBezTo>
                  <a:pt x="2560" y="960"/>
                  <a:pt x="3360" y="640"/>
                  <a:pt x="4224" y="640"/>
                </a:cubicBezTo>
                <a:cubicBezTo>
                  <a:pt x="5088" y="640"/>
                  <a:pt x="5888" y="960"/>
                  <a:pt x="6496" y="1568"/>
                </a:cubicBezTo>
                <a:cubicBezTo>
                  <a:pt x="7104" y="2176"/>
                  <a:pt x="7424" y="2976"/>
                  <a:pt x="7424" y="3840"/>
                </a:cubicBezTo>
                <a:cubicBezTo>
                  <a:pt x="7424" y="4704"/>
                  <a:pt x="7104" y="5504"/>
                  <a:pt x="6496" y="6112"/>
                </a:cubicBezTo>
                <a:cubicBezTo>
                  <a:pt x="5888" y="6720"/>
                  <a:pt x="5088" y="7040"/>
                  <a:pt x="4224" y="7040"/>
                </a:cubicBezTo>
                <a:cubicBezTo>
                  <a:pt x="3360" y="7008"/>
                  <a:pt x="2560" y="6688"/>
                  <a:pt x="1952" y="6080"/>
                </a:cubicBezTo>
                <a:close/>
              </a:path>
            </a:pathLst>
          </a:custGeom>
          <a:solidFill>
            <a:schemeClr val="l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6" name="Oval 45"/>
          <p:cNvSpPr/>
          <p:nvPr>
            <p:custDataLst>
              <p:tags r:id="rId13"/>
            </p:custDataLst>
          </p:nvPr>
        </p:nvSpPr>
        <p:spPr>
          <a:xfrm>
            <a:off x="4472305" y="3184525"/>
            <a:ext cx="205740" cy="192405"/>
          </a:xfrm>
          <a:custGeom>
            <a:avLst/>
            <a:gdLst>
              <a:gd name="connsiteX0" fmla="*/ 254533 w 507189"/>
              <a:gd name="connsiteY0" fmla="*/ 106178 h 466947"/>
              <a:gd name="connsiteX1" fmla="*/ 267898 w 507189"/>
              <a:gd name="connsiteY1" fmla="*/ 119542 h 466947"/>
              <a:gd name="connsiteX2" fmla="*/ 267898 w 507189"/>
              <a:gd name="connsiteY2" fmla="*/ 241105 h 466947"/>
              <a:gd name="connsiteX3" fmla="*/ 362739 w 507189"/>
              <a:gd name="connsiteY3" fmla="*/ 241105 h 466947"/>
              <a:gd name="connsiteX4" fmla="*/ 376105 w 507189"/>
              <a:gd name="connsiteY4" fmla="*/ 254469 h 466947"/>
              <a:gd name="connsiteX5" fmla="*/ 362739 w 507189"/>
              <a:gd name="connsiteY5" fmla="*/ 267833 h 466947"/>
              <a:gd name="connsiteX6" fmla="*/ 254533 w 507189"/>
              <a:gd name="connsiteY6" fmla="*/ 267833 h 466947"/>
              <a:gd name="connsiteX7" fmla="*/ 241168 w 507189"/>
              <a:gd name="connsiteY7" fmla="*/ 254469 h 466947"/>
              <a:gd name="connsiteX8" fmla="*/ 241168 w 507189"/>
              <a:gd name="connsiteY8" fmla="*/ 119542 h 466947"/>
              <a:gd name="connsiteX9" fmla="*/ 254533 w 507189"/>
              <a:gd name="connsiteY9" fmla="*/ 106178 h 466947"/>
              <a:gd name="connsiteX10" fmla="*/ 254533 w 507189"/>
              <a:gd name="connsiteY10" fmla="*/ 67508 h 466947"/>
              <a:gd name="connsiteX11" fmla="*/ 67505 w 507189"/>
              <a:gd name="connsiteY11" fmla="*/ 254507 h 466947"/>
              <a:gd name="connsiteX12" fmla="*/ 254533 w 507189"/>
              <a:gd name="connsiteY12" fmla="*/ 441552 h 466947"/>
              <a:gd name="connsiteX13" fmla="*/ 441561 w 507189"/>
              <a:gd name="connsiteY13" fmla="*/ 254507 h 466947"/>
              <a:gd name="connsiteX14" fmla="*/ 254533 w 507189"/>
              <a:gd name="connsiteY14" fmla="*/ 67508 h 466947"/>
              <a:gd name="connsiteX15" fmla="*/ 254533 w 507189"/>
              <a:gd name="connsiteY15" fmla="*/ 40780 h 466947"/>
              <a:gd name="connsiteX16" fmla="*/ 468286 w 507189"/>
              <a:gd name="connsiteY16" fmla="*/ 254507 h 466947"/>
              <a:gd name="connsiteX17" fmla="*/ 401474 w 507189"/>
              <a:gd name="connsiteY17" fmla="*/ 410829 h 466947"/>
              <a:gd name="connsiteX18" fmla="*/ 434857 w 507189"/>
              <a:gd name="connsiteY18" fmla="*/ 444215 h 466947"/>
              <a:gd name="connsiteX19" fmla="*/ 434857 w 507189"/>
              <a:gd name="connsiteY19" fmla="*/ 462952 h 466947"/>
              <a:gd name="connsiteX20" fmla="*/ 425535 w 507189"/>
              <a:gd name="connsiteY20" fmla="*/ 466947 h 466947"/>
              <a:gd name="connsiteX21" fmla="*/ 416168 w 507189"/>
              <a:gd name="connsiteY21" fmla="*/ 462952 h 466947"/>
              <a:gd name="connsiteX22" fmla="*/ 380121 w 507189"/>
              <a:gd name="connsiteY22" fmla="*/ 426856 h 466947"/>
              <a:gd name="connsiteX23" fmla="*/ 255865 w 507189"/>
              <a:gd name="connsiteY23" fmla="*/ 466947 h 466947"/>
              <a:gd name="connsiteX24" fmla="*/ 131654 w 507189"/>
              <a:gd name="connsiteY24" fmla="*/ 426856 h 466947"/>
              <a:gd name="connsiteX25" fmla="*/ 95561 w 507189"/>
              <a:gd name="connsiteY25" fmla="*/ 462952 h 466947"/>
              <a:gd name="connsiteX26" fmla="*/ 86240 w 507189"/>
              <a:gd name="connsiteY26" fmla="*/ 466947 h 466947"/>
              <a:gd name="connsiteX27" fmla="*/ 76872 w 507189"/>
              <a:gd name="connsiteY27" fmla="*/ 462952 h 466947"/>
              <a:gd name="connsiteX28" fmla="*/ 76872 w 507189"/>
              <a:gd name="connsiteY28" fmla="*/ 444215 h 466947"/>
              <a:gd name="connsiteX29" fmla="*/ 110255 w 507189"/>
              <a:gd name="connsiteY29" fmla="*/ 410829 h 466947"/>
              <a:gd name="connsiteX30" fmla="*/ 40780 w 507189"/>
              <a:gd name="connsiteY30" fmla="*/ 254507 h 466947"/>
              <a:gd name="connsiteX31" fmla="*/ 254533 w 507189"/>
              <a:gd name="connsiteY31" fmla="*/ 40780 h 466947"/>
              <a:gd name="connsiteX32" fmla="*/ 395486 w 507189"/>
              <a:gd name="connsiteY32" fmla="*/ 0 h 466947"/>
              <a:gd name="connsiteX33" fmla="*/ 448257 w 507189"/>
              <a:gd name="connsiteY33" fmla="*/ 22044 h 466947"/>
              <a:gd name="connsiteX34" fmla="*/ 487021 w 507189"/>
              <a:gd name="connsiteY34" fmla="*/ 60759 h 466947"/>
              <a:gd name="connsiteX35" fmla="*/ 507045 w 507189"/>
              <a:gd name="connsiteY35" fmla="*/ 112883 h 466947"/>
              <a:gd name="connsiteX36" fmla="*/ 485689 w 507189"/>
              <a:gd name="connsiteY36" fmla="*/ 164962 h 466947"/>
              <a:gd name="connsiteX37" fmla="*/ 476319 w 507189"/>
              <a:gd name="connsiteY37" fmla="*/ 169003 h 466947"/>
              <a:gd name="connsiteX38" fmla="*/ 466950 w 507189"/>
              <a:gd name="connsiteY38" fmla="*/ 164962 h 466947"/>
              <a:gd name="connsiteX39" fmla="*/ 466950 w 507189"/>
              <a:gd name="connsiteY39" fmla="*/ 146270 h 466947"/>
              <a:gd name="connsiteX40" fmla="*/ 480315 w 507189"/>
              <a:gd name="connsiteY40" fmla="*/ 112883 h 466947"/>
              <a:gd name="connsiteX41" fmla="*/ 466950 w 507189"/>
              <a:gd name="connsiteY41" fmla="*/ 79450 h 466947"/>
              <a:gd name="connsiteX42" fmla="*/ 428233 w 507189"/>
              <a:gd name="connsiteY42" fmla="*/ 40735 h 466947"/>
              <a:gd name="connsiteX43" fmla="*/ 361408 w 507189"/>
              <a:gd name="connsiteY43" fmla="*/ 40735 h 466947"/>
              <a:gd name="connsiteX44" fmla="*/ 342715 w 507189"/>
              <a:gd name="connsiteY44" fmla="*/ 40735 h 466947"/>
              <a:gd name="connsiteX45" fmla="*/ 342715 w 507189"/>
              <a:gd name="connsiteY45" fmla="*/ 22044 h 466947"/>
              <a:gd name="connsiteX46" fmla="*/ 395486 w 507189"/>
              <a:gd name="connsiteY46" fmla="*/ 0 h 466947"/>
              <a:gd name="connsiteX47" fmla="*/ 112249 w 507189"/>
              <a:gd name="connsiteY47" fmla="*/ 0 h 466947"/>
              <a:gd name="connsiteX48" fmla="*/ 165020 w 507189"/>
              <a:gd name="connsiteY48" fmla="*/ 22044 h 466947"/>
              <a:gd name="connsiteX49" fmla="*/ 165020 w 507189"/>
              <a:gd name="connsiteY49" fmla="*/ 40735 h 466947"/>
              <a:gd name="connsiteX50" fmla="*/ 146327 w 507189"/>
              <a:gd name="connsiteY50" fmla="*/ 40735 h 466947"/>
              <a:gd name="connsiteX51" fmla="*/ 79502 w 507189"/>
              <a:gd name="connsiteY51" fmla="*/ 40735 h 466947"/>
              <a:gd name="connsiteX52" fmla="*/ 40739 w 507189"/>
              <a:gd name="connsiteY52" fmla="*/ 79450 h 466947"/>
              <a:gd name="connsiteX53" fmla="*/ 40739 w 507189"/>
              <a:gd name="connsiteY53" fmla="*/ 146270 h 466947"/>
              <a:gd name="connsiteX54" fmla="*/ 40739 w 507189"/>
              <a:gd name="connsiteY54" fmla="*/ 164962 h 466947"/>
              <a:gd name="connsiteX55" fmla="*/ 31415 w 507189"/>
              <a:gd name="connsiteY55" fmla="*/ 170335 h 466947"/>
              <a:gd name="connsiteX56" fmla="*/ 22046 w 507189"/>
              <a:gd name="connsiteY56" fmla="*/ 166294 h 466947"/>
              <a:gd name="connsiteX57" fmla="*/ 22046 w 507189"/>
              <a:gd name="connsiteY57" fmla="*/ 60759 h 466947"/>
              <a:gd name="connsiteX58" fmla="*/ 59477 w 507189"/>
              <a:gd name="connsiteY58" fmla="*/ 22044 h 466947"/>
              <a:gd name="connsiteX59" fmla="*/ 112249 w 507189"/>
              <a:gd name="connsiteY59" fmla="*/ 0 h 466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507189" h="466947">
                <a:moveTo>
                  <a:pt x="254533" y="106178"/>
                </a:moveTo>
                <a:cubicBezTo>
                  <a:pt x="262571" y="106178"/>
                  <a:pt x="267898" y="111551"/>
                  <a:pt x="267898" y="119542"/>
                </a:cubicBezTo>
                <a:lnTo>
                  <a:pt x="267898" y="241105"/>
                </a:lnTo>
                <a:lnTo>
                  <a:pt x="362739" y="241105"/>
                </a:lnTo>
                <a:cubicBezTo>
                  <a:pt x="370777" y="241105"/>
                  <a:pt x="376105" y="246478"/>
                  <a:pt x="376105" y="254469"/>
                </a:cubicBezTo>
                <a:cubicBezTo>
                  <a:pt x="376105" y="262506"/>
                  <a:pt x="370777" y="267833"/>
                  <a:pt x="362739" y="267833"/>
                </a:cubicBezTo>
                <a:lnTo>
                  <a:pt x="254533" y="267833"/>
                </a:lnTo>
                <a:cubicBezTo>
                  <a:pt x="246496" y="267833"/>
                  <a:pt x="241168" y="262506"/>
                  <a:pt x="241168" y="254469"/>
                </a:cubicBezTo>
                <a:lnTo>
                  <a:pt x="241168" y="119542"/>
                </a:lnTo>
                <a:cubicBezTo>
                  <a:pt x="241168" y="111551"/>
                  <a:pt x="246496" y="106178"/>
                  <a:pt x="254533" y="106178"/>
                </a:cubicBezTo>
                <a:close/>
                <a:moveTo>
                  <a:pt x="254533" y="67508"/>
                </a:moveTo>
                <a:cubicBezTo>
                  <a:pt x="151674" y="67508"/>
                  <a:pt x="67505" y="151639"/>
                  <a:pt x="67505" y="254507"/>
                </a:cubicBezTo>
                <a:cubicBezTo>
                  <a:pt x="67505" y="357375"/>
                  <a:pt x="151674" y="441552"/>
                  <a:pt x="254533" y="441552"/>
                </a:cubicBezTo>
                <a:cubicBezTo>
                  <a:pt x="357392" y="441552"/>
                  <a:pt x="441561" y="357375"/>
                  <a:pt x="441561" y="254507"/>
                </a:cubicBezTo>
                <a:cubicBezTo>
                  <a:pt x="441561" y="151639"/>
                  <a:pt x="357392" y="67508"/>
                  <a:pt x="254533" y="67508"/>
                </a:cubicBezTo>
                <a:close/>
                <a:moveTo>
                  <a:pt x="254533" y="40780"/>
                </a:moveTo>
                <a:cubicBezTo>
                  <a:pt x="372086" y="40780"/>
                  <a:pt x="468286" y="136943"/>
                  <a:pt x="468286" y="254507"/>
                </a:cubicBezTo>
                <a:cubicBezTo>
                  <a:pt x="468286" y="315998"/>
                  <a:pt x="441561" y="372070"/>
                  <a:pt x="401474" y="410829"/>
                </a:cubicBezTo>
                <a:lnTo>
                  <a:pt x="434857" y="444215"/>
                </a:lnTo>
                <a:cubicBezTo>
                  <a:pt x="440229" y="449588"/>
                  <a:pt x="440229" y="457579"/>
                  <a:pt x="434857" y="462952"/>
                </a:cubicBezTo>
                <a:cubicBezTo>
                  <a:pt x="432194" y="465615"/>
                  <a:pt x="428199" y="466947"/>
                  <a:pt x="425535" y="466947"/>
                </a:cubicBezTo>
                <a:cubicBezTo>
                  <a:pt x="422826" y="466947"/>
                  <a:pt x="418831" y="465615"/>
                  <a:pt x="416168" y="462952"/>
                </a:cubicBezTo>
                <a:lnTo>
                  <a:pt x="380121" y="426856"/>
                </a:lnTo>
                <a:cubicBezTo>
                  <a:pt x="345361" y="452252"/>
                  <a:pt x="302610" y="466947"/>
                  <a:pt x="255865" y="466947"/>
                </a:cubicBezTo>
                <a:cubicBezTo>
                  <a:pt x="209119" y="466947"/>
                  <a:pt x="166369" y="452252"/>
                  <a:pt x="131654" y="426856"/>
                </a:cubicBezTo>
                <a:lnTo>
                  <a:pt x="95561" y="462952"/>
                </a:lnTo>
                <a:cubicBezTo>
                  <a:pt x="92898" y="465615"/>
                  <a:pt x="88903" y="466947"/>
                  <a:pt x="86240" y="466947"/>
                </a:cubicBezTo>
                <a:cubicBezTo>
                  <a:pt x="83531" y="466947"/>
                  <a:pt x="79536" y="465615"/>
                  <a:pt x="76872" y="462952"/>
                </a:cubicBezTo>
                <a:cubicBezTo>
                  <a:pt x="71546" y="457579"/>
                  <a:pt x="71546" y="449588"/>
                  <a:pt x="76872" y="444215"/>
                </a:cubicBezTo>
                <a:lnTo>
                  <a:pt x="110255" y="410829"/>
                </a:lnTo>
                <a:cubicBezTo>
                  <a:pt x="67505" y="372070"/>
                  <a:pt x="40780" y="315998"/>
                  <a:pt x="40780" y="254507"/>
                </a:cubicBezTo>
                <a:cubicBezTo>
                  <a:pt x="40780" y="136943"/>
                  <a:pt x="136980" y="40780"/>
                  <a:pt x="254533" y="40780"/>
                </a:cubicBezTo>
                <a:close/>
                <a:moveTo>
                  <a:pt x="395486" y="0"/>
                </a:moveTo>
                <a:cubicBezTo>
                  <a:pt x="414523" y="0"/>
                  <a:pt x="433560" y="7348"/>
                  <a:pt x="448257" y="22044"/>
                </a:cubicBezTo>
                <a:lnTo>
                  <a:pt x="487021" y="60759"/>
                </a:lnTo>
                <a:cubicBezTo>
                  <a:pt x="500386" y="74123"/>
                  <a:pt x="508377" y="92814"/>
                  <a:pt x="507045" y="112883"/>
                </a:cubicBezTo>
                <a:cubicBezTo>
                  <a:pt x="507045" y="132906"/>
                  <a:pt x="499054" y="151598"/>
                  <a:pt x="485689" y="164962"/>
                </a:cubicBezTo>
                <a:cubicBezTo>
                  <a:pt x="483025" y="167625"/>
                  <a:pt x="478983" y="169003"/>
                  <a:pt x="476319" y="169003"/>
                </a:cubicBezTo>
                <a:cubicBezTo>
                  <a:pt x="473655" y="169003"/>
                  <a:pt x="469660" y="167625"/>
                  <a:pt x="466950" y="164962"/>
                </a:cubicBezTo>
                <a:cubicBezTo>
                  <a:pt x="461622" y="159635"/>
                  <a:pt x="461622" y="151598"/>
                  <a:pt x="466950" y="146270"/>
                </a:cubicBezTo>
                <a:cubicBezTo>
                  <a:pt x="474987" y="136902"/>
                  <a:pt x="480315" y="126247"/>
                  <a:pt x="480315" y="112883"/>
                </a:cubicBezTo>
                <a:cubicBezTo>
                  <a:pt x="480315" y="100851"/>
                  <a:pt x="476319" y="88819"/>
                  <a:pt x="466950" y="79450"/>
                </a:cubicBezTo>
                <a:lnTo>
                  <a:pt x="428233" y="40735"/>
                </a:lnTo>
                <a:cubicBezTo>
                  <a:pt x="409540" y="22044"/>
                  <a:pt x="380146" y="22044"/>
                  <a:pt x="361408" y="40735"/>
                </a:cubicBezTo>
                <a:cubicBezTo>
                  <a:pt x="356080" y="46063"/>
                  <a:pt x="348043" y="46063"/>
                  <a:pt x="342715" y="40735"/>
                </a:cubicBezTo>
                <a:cubicBezTo>
                  <a:pt x="337387" y="35362"/>
                  <a:pt x="337387" y="27371"/>
                  <a:pt x="342715" y="22044"/>
                </a:cubicBezTo>
                <a:cubicBezTo>
                  <a:pt x="357412" y="7348"/>
                  <a:pt x="376449" y="0"/>
                  <a:pt x="395486" y="0"/>
                </a:cubicBezTo>
                <a:close/>
                <a:moveTo>
                  <a:pt x="112249" y="0"/>
                </a:moveTo>
                <a:cubicBezTo>
                  <a:pt x="131286" y="0"/>
                  <a:pt x="150323" y="7348"/>
                  <a:pt x="165020" y="22044"/>
                </a:cubicBezTo>
                <a:cubicBezTo>
                  <a:pt x="170347" y="27371"/>
                  <a:pt x="170347" y="35362"/>
                  <a:pt x="165020" y="40735"/>
                </a:cubicBezTo>
                <a:cubicBezTo>
                  <a:pt x="159692" y="46063"/>
                  <a:pt x="151655" y="46063"/>
                  <a:pt x="146327" y="40735"/>
                </a:cubicBezTo>
                <a:cubicBezTo>
                  <a:pt x="127588" y="22044"/>
                  <a:pt x="98194" y="22044"/>
                  <a:pt x="79502" y="40735"/>
                </a:cubicBezTo>
                <a:lnTo>
                  <a:pt x="40739" y="79450"/>
                </a:lnTo>
                <a:cubicBezTo>
                  <a:pt x="22046" y="98187"/>
                  <a:pt x="22046" y="127579"/>
                  <a:pt x="40739" y="146270"/>
                </a:cubicBezTo>
                <a:cubicBezTo>
                  <a:pt x="46112" y="151598"/>
                  <a:pt x="46112" y="160966"/>
                  <a:pt x="40739" y="164962"/>
                </a:cubicBezTo>
                <a:cubicBezTo>
                  <a:pt x="38075" y="167625"/>
                  <a:pt x="34079" y="170335"/>
                  <a:pt x="31415" y="170335"/>
                </a:cubicBezTo>
                <a:cubicBezTo>
                  <a:pt x="28751" y="170335"/>
                  <a:pt x="24710" y="169003"/>
                  <a:pt x="22046" y="166294"/>
                </a:cubicBezTo>
                <a:cubicBezTo>
                  <a:pt x="-7348" y="136902"/>
                  <a:pt x="-7348" y="90150"/>
                  <a:pt x="22046" y="60759"/>
                </a:cubicBezTo>
                <a:lnTo>
                  <a:pt x="59477" y="22044"/>
                </a:lnTo>
                <a:cubicBezTo>
                  <a:pt x="74174" y="7348"/>
                  <a:pt x="93211" y="0"/>
                  <a:pt x="112249" y="0"/>
                </a:cubicBezTo>
                <a:close/>
              </a:path>
            </a:pathLst>
          </a:custGeom>
          <a:solidFill>
            <a:schemeClr val="l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9" name="矩形 28"/>
          <p:cNvSpPr/>
          <p:nvPr>
            <p:custDataLst>
              <p:tags r:id="rId14"/>
            </p:custDataLst>
          </p:nvPr>
        </p:nvSpPr>
        <p:spPr>
          <a:xfrm>
            <a:off x="2022475" y="4065270"/>
            <a:ext cx="1243330" cy="43688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200" b="1">
                <a:solidFill>
                  <a:schemeClr val="accent1"/>
                </a:solidFill>
                <a:latin typeface="+mn-ea"/>
                <a:cs typeface="+mn-ea"/>
              </a:rPr>
              <a:t>视频接入</a:t>
            </a:r>
            <a:endParaRPr lang="zh-CN" altLang="en-US" sz="2200" b="1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35" name="矩形 34"/>
          <p:cNvSpPr/>
          <p:nvPr>
            <p:custDataLst>
              <p:tags r:id="rId15"/>
            </p:custDataLst>
          </p:nvPr>
        </p:nvSpPr>
        <p:spPr>
          <a:xfrm>
            <a:off x="7958138" y="4355465"/>
            <a:ext cx="2475230" cy="436567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200" b="1">
                <a:solidFill>
                  <a:schemeClr val="accent1"/>
                </a:solidFill>
                <a:latin typeface="+mn-ea"/>
                <a:cs typeface="+mn-ea"/>
              </a:rPr>
              <a:t>视频会议接入</a:t>
            </a:r>
            <a:endParaRPr lang="zh-CN" altLang="en-US" sz="2200" b="1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38" name="矩形 37"/>
          <p:cNvSpPr/>
          <p:nvPr>
            <p:custDataLst>
              <p:tags r:id="rId16"/>
            </p:custDataLst>
          </p:nvPr>
        </p:nvSpPr>
        <p:spPr>
          <a:xfrm>
            <a:off x="4139248" y="5043170"/>
            <a:ext cx="2475230" cy="436567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zh-CN" altLang="en-US" sz="2200" b="1">
                <a:solidFill>
                  <a:schemeClr val="accent1"/>
                </a:solidFill>
                <a:latin typeface="+mn-ea"/>
                <a:cs typeface="+mn-ea"/>
              </a:rPr>
              <a:t>图形业务接入</a:t>
            </a:r>
            <a:endParaRPr lang="zh-CN" altLang="en-US" sz="2200" b="1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40" name="矩形 39"/>
          <p:cNvSpPr/>
          <p:nvPr>
            <p:custDataLst>
              <p:tags r:id="rId17"/>
            </p:custDataLst>
          </p:nvPr>
        </p:nvSpPr>
        <p:spPr>
          <a:xfrm>
            <a:off x="6388418" y="1904365"/>
            <a:ext cx="2475230" cy="436567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zh-CN" altLang="en-US" sz="2200" b="1">
                <a:solidFill>
                  <a:schemeClr val="accent1"/>
                </a:solidFill>
                <a:latin typeface="+mn-ea"/>
                <a:cs typeface="+mn-ea"/>
              </a:rPr>
              <a:t>数据业务接入</a:t>
            </a:r>
            <a:endParaRPr lang="zh-CN" altLang="en-US" sz="2200" b="1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50" name="椭圆 49"/>
          <p:cNvSpPr/>
          <p:nvPr>
            <p:custDataLst>
              <p:tags r:id="rId18"/>
            </p:custDataLst>
          </p:nvPr>
        </p:nvSpPr>
        <p:spPr bwMode="auto">
          <a:xfrm>
            <a:off x="5185728" y="2660015"/>
            <a:ext cx="436567" cy="43656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 fontScale="80000"/>
          </a:bodyPr>
          <a:lstStyle/>
          <a:p>
            <a:pPr algn="ctr"/>
            <a:endParaRPr lang="zh-CN" altLang="en-US">
              <a:cs typeface="+mn-ea"/>
            </a:endParaRPr>
          </a:p>
        </p:txBody>
      </p:sp>
      <p:sp>
        <p:nvSpPr>
          <p:cNvPr id="51" name="Oval 47"/>
          <p:cNvSpPr/>
          <p:nvPr>
            <p:custDataLst>
              <p:tags r:id="rId19"/>
            </p:custDataLst>
          </p:nvPr>
        </p:nvSpPr>
        <p:spPr>
          <a:xfrm>
            <a:off x="5314633" y="2780665"/>
            <a:ext cx="179550" cy="195299"/>
          </a:xfrm>
          <a:custGeom>
            <a:avLst/>
            <a:gdLst>
              <a:gd name="T0" fmla="*/ 8640 w 10592"/>
              <a:gd name="T1" fmla="*/ 10880 h 11520"/>
              <a:gd name="T2" fmla="*/ 5600 w 10592"/>
              <a:gd name="T3" fmla="*/ 10880 h 11520"/>
              <a:gd name="T4" fmla="*/ 2560 w 10592"/>
              <a:gd name="T5" fmla="*/ 7840 h 11520"/>
              <a:gd name="T6" fmla="*/ 3520 w 10592"/>
              <a:gd name="T7" fmla="*/ 5632 h 11520"/>
              <a:gd name="T8" fmla="*/ 4000 w 10592"/>
              <a:gd name="T9" fmla="*/ 5760 h 11520"/>
              <a:gd name="T10" fmla="*/ 4384 w 10592"/>
              <a:gd name="T11" fmla="*/ 5696 h 11520"/>
              <a:gd name="T12" fmla="*/ 6176 w 10592"/>
              <a:gd name="T13" fmla="*/ 7488 h 11520"/>
              <a:gd name="T14" fmla="*/ 6624 w 10592"/>
              <a:gd name="T15" fmla="*/ 7680 h 11520"/>
              <a:gd name="T16" fmla="*/ 7072 w 10592"/>
              <a:gd name="T17" fmla="*/ 7488 h 11520"/>
              <a:gd name="T18" fmla="*/ 8768 w 10592"/>
              <a:gd name="T19" fmla="*/ 5792 h 11520"/>
              <a:gd name="T20" fmla="*/ 8960 w 10592"/>
              <a:gd name="T21" fmla="*/ 5344 h 11520"/>
              <a:gd name="T22" fmla="*/ 8768 w 10592"/>
              <a:gd name="T23" fmla="*/ 4896 h 11520"/>
              <a:gd name="T24" fmla="*/ 4384 w 10592"/>
              <a:gd name="T25" fmla="*/ 512 h 11520"/>
              <a:gd name="T26" fmla="*/ 3936 w 10592"/>
              <a:gd name="T27" fmla="*/ 320 h 11520"/>
              <a:gd name="T28" fmla="*/ 3488 w 10592"/>
              <a:gd name="T29" fmla="*/ 512 h 11520"/>
              <a:gd name="T30" fmla="*/ 1792 w 10592"/>
              <a:gd name="T31" fmla="*/ 2208 h 11520"/>
              <a:gd name="T32" fmla="*/ 1600 w 10592"/>
              <a:gd name="T33" fmla="*/ 2656 h 11520"/>
              <a:gd name="T34" fmla="*/ 1792 w 10592"/>
              <a:gd name="T35" fmla="*/ 3104 h 11520"/>
              <a:gd name="T36" fmla="*/ 2944 w 10592"/>
              <a:gd name="T37" fmla="*/ 4256 h 11520"/>
              <a:gd name="T38" fmla="*/ 2880 w 10592"/>
              <a:gd name="T39" fmla="*/ 4640 h 11520"/>
              <a:gd name="T40" fmla="*/ 3040 w 10592"/>
              <a:gd name="T41" fmla="*/ 5216 h 11520"/>
              <a:gd name="T42" fmla="*/ 1920 w 10592"/>
              <a:gd name="T43" fmla="*/ 7840 h 11520"/>
              <a:gd name="T44" fmla="*/ 3520 w 10592"/>
              <a:gd name="T45" fmla="*/ 10880 h 11520"/>
              <a:gd name="T46" fmla="*/ 320 w 10592"/>
              <a:gd name="T47" fmla="*/ 10880 h 11520"/>
              <a:gd name="T48" fmla="*/ 0 w 10592"/>
              <a:gd name="T49" fmla="*/ 11200 h 11520"/>
              <a:gd name="T50" fmla="*/ 320 w 10592"/>
              <a:gd name="T51" fmla="*/ 11520 h 11520"/>
              <a:gd name="T52" fmla="*/ 8640 w 10592"/>
              <a:gd name="T53" fmla="*/ 11520 h 11520"/>
              <a:gd name="T54" fmla="*/ 8960 w 10592"/>
              <a:gd name="T55" fmla="*/ 11200 h 11520"/>
              <a:gd name="T56" fmla="*/ 8640 w 10592"/>
              <a:gd name="T57" fmla="*/ 10880 h 11520"/>
              <a:gd name="T58" fmla="*/ 3520 w 10592"/>
              <a:gd name="T59" fmla="*/ 4640 h 11520"/>
              <a:gd name="T60" fmla="*/ 4000 w 10592"/>
              <a:gd name="T61" fmla="*/ 4160 h 11520"/>
              <a:gd name="T62" fmla="*/ 4480 w 10592"/>
              <a:gd name="T63" fmla="*/ 4640 h 11520"/>
              <a:gd name="T64" fmla="*/ 4000 w 10592"/>
              <a:gd name="T65" fmla="*/ 5120 h 11520"/>
              <a:gd name="T66" fmla="*/ 3520 w 10592"/>
              <a:gd name="T67" fmla="*/ 4640 h 11520"/>
              <a:gd name="T68" fmla="*/ 3936 w 10592"/>
              <a:gd name="T69" fmla="*/ 960 h 11520"/>
              <a:gd name="T70" fmla="*/ 8320 w 10592"/>
              <a:gd name="T71" fmla="*/ 5344 h 11520"/>
              <a:gd name="T72" fmla="*/ 6624 w 10592"/>
              <a:gd name="T73" fmla="*/ 7040 h 11520"/>
              <a:gd name="T74" fmla="*/ 4896 w 10592"/>
              <a:gd name="T75" fmla="*/ 5312 h 11520"/>
              <a:gd name="T76" fmla="*/ 5120 w 10592"/>
              <a:gd name="T77" fmla="*/ 4640 h 11520"/>
              <a:gd name="T78" fmla="*/ 4000 w 10592"/>
              <a:gd name="T79" fmla="*/ 3520 h 11520"/>
              <a:gd name="T80" fmla="*/ 3328 w 10592"/>
              <a:gd name="T81" fmla="*/ 3744 h 11520"/>
              <a:gd name="T82" fmla="*/ 2240 w 10592"/>
              <a:gd name="T83" fmla="*/ 2656 h 11520"/>
              <a:gd name="T84" fmla="*/ 3936 w 10592"/>
              <a:gd name="T85" fmla="*/ 960 h 11520"/>
              <a:gd name="T86" fmla="*/ 10464 w 10592"/>
              <a:gd name="T87" fmla="*/ 5216 h 11520"/>
              <a:gd name="T88" fmla="*/ 10240 w 10592"/>
              <a:gd name="T89" fmla="*/ 5120 h 11520"/>
              <a:gd name="T90" fmla="*/ 10016 w 10592"/>
              <a:gd name="T91" fmla="*/ 5216 h 11520"/>
              <a:gd name="T92" fmla="*/ 6496 w 10592"/>
              <a:gd name="T93" fmla="*/ 8736 h 11520"/>
              <a:gd name="T94" fmla="*/ 6496 w 10592"/>
              <a:gd name="T95" fmla="*/ 9184 h 11520"/>
              <a:gd name="T96" fmla="*/ 6720 w 10592"/>
              <a:gd name="T97" fmla="*/ 9280 h 11520"/>
              <a:gd name="T98" fmla="*/ 6944 w 10592"/>
              <a:gd name="T99" fmla="*/ 9184 h 11520"/>
              <a:gd name="T100" fmla="*/ 10464 w 10592"/>
              <a:gd name="T101" fmla="*/ 5664 h 11520"/>
              <a:gd name="T102" fmla="*/ 10464 w 10592"/>
              <a:gd name="T103" fmla="*/ 5216 h 11520"/>
              <a:gd name="T104" fmla="*/ 1600 w 10592"/>
              <a:gd name="T105" fmla="*/ 1600 h 11520"/>
              <a:gd name="T106" fmla="*/ 1824 w 10592"/>
              <a:gd name="T107" fmla="*/ 1504 h 11520"/>
              <a:gd name="T108" fmla="*/ 2784 w 10592"/>
              <a:gd name="T109" fmla="*/ 544 h 11520"/>
              <a:gd name="T110" fmla="*/ 2784 w 10592"/>
              <a:gd name="T111" fmla="*/ 96 h 11520"/>
              <a:gd name="T112" fmla="*/ 2560 w 10592"/>
              <a:gd name="T113" fmla="*/ 0 h 11520"/>
              <a:gd name="T114" fmla="*/ 2336 w 10592"/>
              <a:gd name="T115" fmla="*/ 96 h 11520"/>
              <a:gd name="T116" fmla="*/ 1376 w 10592"/>
              <a:gd name="T117" fmla="*/ 1056 h 11520"/>
              <a:gd name="T118" fmla="*/ 1376 w 10592"/>
              <a:gd name="T119" fmla="*/ 1504 h 11520"/>
              <a:gd name="T120" fmla="*/ 1600 w 10592"/>
              <a:gd name="T121" fmla="*/ 1600 h 11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592" h="11520">
                <a:moveTo>
                  <a:pt x="8640" y="10880"/>
                </a:moveTo>
                <a:lnTo>
                  <a:pt x="5600" y="10880"/>
                </a:lnTo>
                <a:cubicBezTo>
                  <a:pt x="3936" y="10880"/>
                  <a:pt x="2560" y="9504"/>
                  <a:pt x="2560" y="7840"/>
                </a:cubicBezTo>
                <a:cubicBezTo>
                  <a:pt x="2560" y="7008"/>
                  <a:pt x="2912" y="6208"/>
                  <a:pt x="3520" y="5632"/>
                </a:cubicBezTo>
                <a:cubicBezTo>
                  <a:pt x="3680" y="5696"/>
                  <a:pt x="3840" y="5760"/>
                  <a:pt x="4000" y="5760"/>
                </a:cubicBezTo>
                <a:cubicBezTo>
                  <a:pt x="4128" y="5760"/>
                  <a:pt x="4256" y="5728"/>
                  <a:pt x="4384" y="5696"/>
                </a:cubicBezTo>
                <a:lnTo>
                  <a:pt x="6176" y="7488"/>
                </a:lnTo>
                <a:cubicBezTo>
                  <a:pt x="6304" y="7616"/>
                  <a:pt x="6464" y="7680"/>
                  <a:pt x="6624" y="7680"/>
                </a:cubicBezTo>
                <a:cubicBezTo>
                  <a:pt x="6784" y="7680"/>
                  <a:pt x="6944" y="7616"/>
                  <a:pt x="7072" y="7488"/>
                </a:cubicBezTo>
                <a:lnTo>
                  <a:pt x="8768" y="5792"/>
                </a:lnTo>
                <a:cubicBezTo>
                  <a:pt x="8896" y="5664"/>
                  <a:pt x="8960" y="5504"/>
                  <a:pt x="8960" y="5344"/>
                </a:cubicBezTo>
                <a:cubicBezTo>
                  <a:pt x="8960" y="5184"/>
                  <a:pt x="8896" y="5024"/>
                  <a:pt x="8768" y="4896"/>
                </a:cubicBezTo>
                <a:lnTo>
                  <a:pt x="4384" y="512"/>
                </a:lnTo>
                <a:cubicBezTo>
                  <a:pt x="4256" y="384"/>
                  <a:pt x="4096" y="320"/>
                  <a:pt x="3936" y="320"/>
                </a:cubicBezTo>
                <a:cubicBezTo>
                  <a:pt x="3776" y="320"/>
                  <a:pt x="3616" y="384"/>
                  <a:pt x="3488" y="512"/>
                </a:cubicBezTo>
                <a:lnTo>
                  <a:pt x="1792" y="2208"/>
                </a:lnTo>
                <a:cubicBezTo>
                  <a:pt x="1664" y="2336"/>
                  <a:pt x="1600" y="2496"/>
                  <a:pt x="1600" y="2656"/>
                </a:cubicBezTo>
                <a:cubicBezTo>
                  <a:pt x="1600" y="2816"/>
                  <a:pt x="1664" y="2976"/>
                  <a:pt x="1792" y="3104"/>
                </a:cubicBezTo>
                <a:lnTo>
                  <a:pt x="2944" y="4256"/>
                </a:lnTo>
                <a:cubicBezTo>
                  <a:pt x="2912" y="4384"/>
                  <a:pt x="2880" y="4512"/>
                  <a:pt x="2880" y="4640"/>
                </a:cubicBezTo>
                <a:cubicBezTo>
                  <a:pt x="2880" y="4832"/>
                  <a:pt x="2944" y="5024"/>
                  <a:pt x="3040" y="5216"/>
                </a:cubicBezTo>
                <a:cubicBezTo>
                  <a:pt x="2336" y="5920"/>
                  <a:pt x="1920" y="6848"/>
                  <a:pt x="1920" y="7840"/>
                </a:cubicBezTo>
                <a:cubicBezTo>
                  <a:pt x="1920" y="9088"/>
                  <a:pt x="2560" y="10208"/>
                  <a:pt x="3520" y="10880"/>
                </a:cubicBezTo>
                <a:lnTo>
                  <a:pt x="320" y="10880"/>
                </a:lnTo>
                <a:cubicBezTo>
                  <a:pt x="160" y="10880"/>
                  <a:pt x="0" y="11040"/>
                  <a:pt x="0" y="11200"/>
                </a:cubicBezTo>
                <a:cubicBezTo>
                  <a:pt x="0" y="11360"/>
                  <a:pt x="160" y="11520"/>
                  <a:pt x="320" y="11520"/>
                </a:cubicBezTo>
                <a:lnTo>
                  <a:pt x="8640" y="11520"/>
                </a:lnTo>
                <a:cubicBezTo>
                  <a:pt x="8800" y="11520"/>
                  <a:pt x="8960" y="11360"/>
                  <a:pt x="8960" y="11200"/>
                </a:cubicBezTo>
                <a:cubicBezTo>
                  <a:pt x="8960" y="11040"/>
                  <a:pt x="8800" y="10880"/>
                  <a:pt x="8640" y="10880"/>
                </a:cubicBezTo>
                <a:close/>
                <a:moveTo>
                  <a:pt x="3520" y="4640"/>
                </a:moveTo>
                <a:cubicBezTo>
                  <a:pt x="3520" y="4384"/>
                  <a:pt x="3744" y="4160"/>
                  <a:pt x="4000" y="4160"/>
                </a:cubicBezTo>
                <a:cubicBezTo>
                  <a:pt x="4256" y="4160"/>
                  <a:pt x="4480" y="4384"/>
                  <a:pt x="4480" y="4640"/>
                </a:cubicBezTo>
                <a:cubicBezTo>
                  <a:pt x="4480" y="4896"/>
                  <a:pt x="4256" y="5120"/>
                  <a:pt x="4000" y="5120"/>
                </a:cubicBezTo>
                <a:cubicBezTo>
                  <a:pt x="3744" y="5120"/>
                  <a:pt x="3520" y="4896"/>
                  <a:pt x="3520" y="4640"/>
                </a:cubicBezTo>
                <a:close/>
                <a:moveTo>
                  <a:pt x="3936" y="960"/>
                </a:moveTo>
                <a:lnTo>
                  <a:pt x="8320" y="5344"/>
                </a:lnTo>
                <a:lnTo>
                  <a:pt x="6624" y="7040"/>
                </a:lnTo>
                <a:lnTo>
                  <a:pt x="4896" y="5312"/>
                </a:lnTo>
                <a:cubicBezTo>
                  <a:pt x="5024" y="5120"/>
                  <a:pt x="5120" y="4896"/>
                  <a:pt x="5120" y="4640"/>
                </a:cubicBezTo>
                <a:cubicBezTo>
                  <a:pt x="5120" y="4032"/>
                  <a:pt x="4608" y="3520"/>
                  <a:pt x="4000" y="3520"/>
                </a:cubicBezTo>
                <a:cubicBezTo>
                  <a:pt x="3744" y="3520"/>
                  <a:pt x="3520" y="3616"/>
                  <a:pt x="3328" y="3744"/>
                </a:cubicBezTo>
                <a:lnTo>
                  <a:pt x="2240" y="2656"/>
                </a:lnTo>
                <a:lnTo>
                  <a:pt x="3936" y="960"/>
                </a:lnTo>
                <a:close/>
                <a:moveTo>
                  <a:pt x="10464" y="5216"/>
                </a:moveTo>
                <a:cubicBezTo>
                  <a:pt x="10400" y="5152"/>
                  <a:pt x="10304" y="5120"/>
                  <a:pt x="10240" y="5120"/>
                </a:cubicBezTo>
                <a:cubicBezTo>
                  <a:pt x="10176" y="5120"/>
                  <a:pt x="10080" y="5152"/>
                  <a:pt x="10016" y="5216"/>
                </a:cubicBezTo>
                <a:lnTo>
                  <a:pt x="6496" y="8736"/>
                </a:lnTo>
                <a:cubicBezTo>
                  <a:pt x="6368" y="8864"/>
                  <a:pt x="6368" y="9056"/>
                  <a:pt x="6496" y="9184"/>
                </a:cubicBezTo>
                <a:cubicBezTo>
                  <a:pt x="6560" y="9248"/>
                  <a:pt x="6656" y="9280"/>
                  <a:pt x="6720" y="9280"/>
                </a:cubicBezTo>
                <a:cubicBezTo>
                  <a:pt x="6816" y="9280"/>
                  <a:pt x="6880" y="9248"/>
                  <a:pt x="6944" y="9184"/>
                </a:cubicBezTo>
                <a:lnTo>
                  <a:pt x="10464" y="5664"/>
                </a:lnTo>
                <a:cubicBezTo>
                  <a:pt x="10592" y="5536"/>
                  <a:pt x="10592" y="5344"/>
                  <a:pt x="10464" y="5216"/>
                </a:cubicBezTo>
                <a:close/>
                <a:moveTo>
                  <a:pt x="1600" y="1600"/>
                </a:moveTo>
                <a:cubicBezTo>
                  <a:pt x="1696" y="1600"/>
                  <a:pt x="1760" y="1568"/>
                  <a:pt x="1824" y="1504"/>
                </a:cubicBezTo>
                <a:lnTo>
                  <a:pt x="2784" y="544"/>
                </a:lnTo>
                <a:cubicBezTo>
                  <a:pt x="2912" y="416"/>
                  <a:pt x="2912" y="224"/>
                  <a:pt x="2784" y="96"/>
                </a:cubicBezTo>
                <a:cubicBezTo>
                  <a:pt x="2720" y="32"/>
                  <a:pt x="2624" y="0"/>
                  <a:pt x="2560" y="0"/>
                </a:cubicBezTo>
                <a:cubicBezTo>
                  <a:pt x="2496" y="0"/>
                  <a:pt x="2400" y="32"/>
                  <a:pt x="2336" y="96"/>
                </a:cubicBezTo>
                <a:lnTo>
                  <a:pt x="1376" y="1056"/>
                </a:lnTo>
                <a:cubicBezTo>
                  <a:pt x="1248" y="1184"/>
                  <a:pt x="1248" y="1376"/>
                  <a:pt x="1376" y="1504"/>
                </a:cubicBezTo>
                <a:cubicBezTo>
                  <a:pt x="1440" y="1568"/>
                  <a:pt x="1504" y="1600"/>
                  <a:pt x="1600" y="1600"/>
                </a:cubicBezTo>
                <a:close/>
              </a:path>
            </a:pathLst>
          </a:custGeom>
          <a:solidFill>
            <a:schemeClr val="l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4" name="矩形 43"/>
          <p:cNvSpPr/>
          <p:nvPr>
            <p:custDataLst>
              <p:tags r:id="rId20"/>
            </p:custDataLst>
          </p:nvPr>
        </p:nvSpPr>
        <p:spPr>
          <a:xfrm>
            <a:off x="4889500" y="2223770"/>
            <a:ext cx="1443990" cy="36766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200" b="1">
                <a:solidFill>
                  <a:schemeClr val="accent1"/>
                </a:solidFill>
                <a:latin typeface="+mn-ea"/>
                <a:cs typeface="+mn-ea"/>
              </a:rPr>
              <a:t>语音接入</a:t>
            </a:r>
            <a:endParaRPr lang="zh-CN" altLang="en-US" sz="2200" b="1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45" name="文本框 44"/>
          <p:cNvSpPr txBox="1"/>
          <p:nvPr/>
        </p:nvSpPr>
        <p:spPr>
          <a:xfrm rot="21420000">
            <a:off x="5512435" y="3475990"/>
            <a:ext cx="14490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026CD4"/>
                </a:solidFill>
              </a:rPr>
              <a:t>系统接入</a:t>
            </a:r>
            <a:endParaRPr lang="zh-CN" altLang="en-US" sz="2400" b="1">
              <a:solidFill>
                <a:srgbClr val="026CD4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912100" y="4784725"/>
            <a:ext cx="1780540" cy="1069975"/>
          </a:xfrm>
          <a:prstGeom prst="rect">
            <a:avLst/>
          </a:prstGeom>
        </p:spPr>
      </p:pic>
      <p:pic>
        <p:nvPicPr>
          <p:cNvPr id="2" name="图片 1" descr="GIS定位"/>
          <p:cNvPicPr>
            <a:picLocks noChangeAspect="1"/>
          </p:cNvPicPr>
          <p:nvPr/>
        </p:nvPicPr>
        <p:blipFill>
          <a:blip r:embed="rId22"/>
          <a:srcRect l="21682"/>
          <a:stretch>
            <a:fillRect/>
          </a:stretch>
        </p:blipFill>
        <p:spPr>
          <a:xfrm>
            <a:off x="4889500" y="5480050"/>
            <a:ext cx="1725295" cy="104076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683385" y="4504055"/>
            <a:ext cx="1780540" cy="113093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2786380" y="1939925"/>
            <a:ext cx="1981835" cy="1166495"/>
            <a:chOff x="5333" y="3102"/>
            <a:chExt cx="2966" cy="1715"/>
          </a:xfrm>
        </p:grpSpPr>
        <p:pic>
          <p:nvPicPr>
            <p:cNvPr id="5" name="图片 4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25"/>
            <a:stretch>
              <a:fillRect/>
            </a:stretch>
          </p:blipFill>
          <p:spPr>
            <a:xfrm>
              <a:off x="5349" y="3102"/>
              <a:ext cx="514" cy="819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27"/>
            <a:stretch>
              <a:fillRect/>
            </a:stretch>
          </p:blipFill>
          <p:spPr>
            <a:xfrm>
              <a:off x="5813" y="3248"/>
              <a:ext cx="903" cy="781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29"/>
            <a:stretch>
              <a:fillRect/>
            </a:stretch>
          </p:blipFill>
          <p:spPr>
            <a:xfrm>
              <a:off x="6720" y="3295"/>
              <a:ext cx="675" cy="616"/>
            </a:xfrm>
            <a:prstGeom prst="rect">
              <a:avLst/>
            </a:prstGeom>
          </p:spPr>
        </p:pic>
        <p:pic>
          <p:nvPicPr>
            <p:cNvPr id="7" name="图片 6" descr="多媒体话机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31"/>
            <a:stretch>
              <a:fillRect/>
            </a:stretch>
          </p:blipFill>
          <p:spPr>
            <a:xfrm>
              <a:off x="7347" y="3394"/>
              <a:ext cx="952" cy="599"/>
            </a:xfrm>
            <a:prstGeom prst="rect">
              <a:avLst/>
            </a:prstGeom>
          </p:spPr>
        </p:pic>
        <p:pic>
          <p:nvPicPr>
            <p:cNvPr id="56" name="图片 55"/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 rot="540000">
              <a:off x="7459" y="4201"/>
              <a:ext cx="680" cy="543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5333" y="4137"/>
              <a:ext cx="506" cy="680"/>
            </a:xfrm>
            <a:prstGeom prst="rect">
              <a:avLst/>
            </a:prstGeom>
          </p:spPr>
        </p:pic>
        <p:pic>
          <p:nvPicPr>
            <p:cNvPr id="49" name="图片 48"/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35"/>
            <a:stretch>
              <a:fillRect/>
            </a:stretch>
          </p:blipFill>
          <p:spPr>
            <a:xfrm>
              <a:off x="5863" y="4154"/>
              <a:ext cx="885" cy="57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6661" y="4197"/>
              <a:ext cx="663" cy="529"/>
            </a:xfrm>
            <a:prstGeom prst="rect">
              <a:avLst/>
            </a:prstGeom>
          </p:spPr>
        </p:pic>
      </p:grpSp>
      <p:sp>
        <p:nvSpPr>
          <p:cNvPr id="12" name="矩形 11"/>
          <p:cNvSpPr/>
          <p:nvPr/>
        </p:nvSpPr>
        <p:spPr>
          <a:xfrm>
            <a:off x="2640330" y="1901825"/>
            <a:ext cx="2176145" cy="1242695"/>
          </a:xfrm>
          <a:prstGeom prst="rect">
            <a:avLst/>
          </a:prstGeom>
          <a:solidFill>
            <a:srgbClr val="000000">
              <a:alpha val="0"/>
            </a:srgbClr>
          </a:solidFill>
          <a:ln w="3175" cap="flat" cmpd="sng" algn="ctr">
            <a:solidFill>
              <a:srgbClr val="031F9E"/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9023350" y="1682750"/>
            <a:ext cx="2045335" cy="1293495"/>
          </a:xfrm>
          <a:prstGeom prst="rect">
            <a:avLst/>
          </a:prstGeom>
          <a:ln>
            <a:solidFill>
              <a:srgbClr val="031F9E"/>
            </a:solidFill>
            <a:prstDash val="sysDash"/>
          </a:ln>
        </p:spPr>
      </p:pic>
      <p:pic>
        <p:nvPicPr>
          <p:cNvPr id="14" name="图片 13" descr="盾牌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488950" y="434975"/>
            <a:ext cx="518160" cy="51816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-2" y="416095"/>
            <a:ext cx="3759201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000" b="1" dirty="0">
                <a:solidFill>
                  <a:srgbClr val="031F9E"/>
                </a:solidFill>
                <a:latin typeface="思源宋体" panose="02020400000000000000" pitchFamily="18" charset="-122"/>
                <a:ea typeface="思源宋体" panose="02020400000000000000" pitchFamily="18" charset="-122"/>
              </a:rPr>
              <a:t>系统接入</a:t>
            </a:r>
            <a:endParaRPr lang="zh-CN" altLang="en-US" sz="3000" b="1" dirty="0">
              <a:solidFill>
                <a:srgbClr val="031F9E"/>
              </a:solidFill>
              <a:latin typeface="思源宋体" panose="02020400000000000000" pitchFamily="18" charset="-122"/>
              <a:ea typeface="思源宋体" panose="02020400000000000000" pitchFamily="18" charset="-122"/>
            </a:endParaRPr>
          </a:p>
        </p:txBody>
      </p:sp>
    </p:spTree>
    <p:custDataLst>
      <p:tags r:id="rId39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6" name="文本框 155"/>
          <p:cNvSpPr txBox="1"/>
          <p:nvPr/>
        </p:nvSpPr>
        <p:spPr>
          <a:xfrm>
            <a:off x="5276215" y="315531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</a:t>
            </a:r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l="21557"/>
          <a:stretch>
            <a:fillRect/>
          </a:stretch>
        </p:blipFill>
        <p:spPr>
          <a:xfrm>
            <a:off x="1276985" y="1454150"/>
            <a:ext cx="6842125" cy="49066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507095" y="2787650"/>
            <a:ext cx="3445510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dirty="0">
                <a:solidFill>
                  <a:srgbClr val="031F9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➽</a:t>
            </a:r>
            <a:r>
              <a:rPr lang="zh-CN" altLang="en-US">
                <a:solidFill>
                  <a:srgbClr val="031F9E"/>
                </a:solidFill>
              </a:rPr>
              <a:t>实时定位信息</a:t>
            </a:r>
            <a:endParaRPr lang="zh-CN" altLang="en-US">
              <a:solidFill>
                <a:srgbClr val="031F9E"/>
              </a:solidFill>
            </a:endParaRPr>
          </a:p>
          <a:p>
            <a:endParaRPr lang="zh-CN" altLang="en-US">
              <a:solidFill>
                <a:srgbClr val="031F9E"/>
              </a:solidFill>
            </a:endParaRPr>
          </a:p>
          <a:p>
            <a:r>
              <a:rPr lang="zh-CN" altLang="en-US" dirty="0">
                <a:solidFill>
                  <a:srgbClr val="031F9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➽</a:t>
            </a:r>
            <a:r>
              <a:rPr lang="zh-CN" altLang="en-US">
                <a:solidFill>
                  <a:srgbClr val="031F9E"/>
                </a:solidFill>
                <a:sym typeface="+mn-ea"/>
              </a:rPr>
              <a:t>各类终端设备状态显示</a:t>
            </a:r>
            <a:endParaRPr lang="zh-CN" altLang="en-US">
              <a:solidFill>
                <a:srgbClr val="031F9E"/>
              </a:solidFill>
            </a:endParaRPr>
          </a:p>
          <a:p>
            <a:endParaRPr lang="zh-CN" altLang="en-US">
              <a:solidFill>
                <a:srgbClr val="031F9E"/>
              </a:solidFill>
            </a:endParaRPr>
          </a:p>
          <a:p>
            <a:r>
              <a:rPr lang="zh-CN" altLang="en-US" dirty="0">
                <a:solidFill>
                  <a:srgbClr val="031F9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➽</a:t>
            </a:r>
            <a:r>
              <a:rPr lang="zh-CN" altLang="en-US">
                <a:solidFill>
                  <a:srgbClr val="031F9E"/>
                </a:solidFill>
                <a:sym typeface="+mn-ea"/>
              </a:rPr>
              <a:t>地图任意拖动、收缩、标识</a:t>
            </a:r>
            <a:endParaRPr lang="zh-CN" altLang="en-US">
              <a:solidFill>
                <a:srgbClr val="031F9E"/>
              </a:solidFill>
            </a:endParaRPr>
          </a:p>
          <a:p>
            <a:endParaRPr lang="zh-CN" altLang="en-US">
              <a:solidFill>
                <a:srgbClr val="031F9E"/>
              </a:solidFill>
            </a:endParaRPr>
          </a:p>
          <a:p>
            <a:endParaRPr lang="zh-CN" altLang="en-US">
              <a:solidFill>
                <a:srgbClr val="031F9E"/>
              </a:solidFill>
            </a:endParaRPr>
          </a:p>
        </p:txBody>
      </p:sp>
      <p:pic>
        <p:nvPicPr>
          <p:cNvPr id="12" name="图片 11" descr="盾牌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50" y="434975"/>
            <a:ext cx="518160" cy="51816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86815" y="975995"/>
            <a:ext cx="132778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600" b="1" dirty="0">
                <a:solidFill>
                  <a:srgbClr val="031F9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➽</a:t>
            </a:r>
            <a:r>
              <a:rPr lang="en-US" altLang="zh-CN" sz="1600" b="1" dirty="0">
                <a:solidFill>
                  <a:srgbClr val="031F9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1600" b="1" dirty="0">
                <a:solidFill>
                  <a:srgbClr val="031F9E"/>
                </a:solidFill>
                <a:latin typeface="思源宋体" panose="02020400000000000000" pitchFamily="18" charset="-122"/>
                <a:ea typeface="思源宋体" panose="02020400000000000000" pitchFamily="18" charset="-122"/>
                <a:sym typeface="+mn-ea"/>
              </a:rPr>
              <a:t>实时定位</a:t>
            </a:r>
            <a:endParaRPr lang="zh-CN" altLang="en-US" sz="1600" b="1" dirty="0">
              <a:solidFill>
                <a:srgbClr val="031F9E"/>
              </a:solidFill>
              <a:latin typeface="思源宋体" panose="02020400000000000000" pitchFamily="18" charset="-122"/>
              <a:ea typeface="思源宋体" panose="02020400000000000000" pitchFamily="18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0" y="415925"/>
            <a:ext cx="583247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000" b="1" dirty="0">
                <a:solidFill>
                  <a:srgbClr val="031F9E"/>
                </a:solidFill>
                <a:latin typeface="思源宋体" panose="02020400000000000000" pitchFamily="18" charset="-122"/>
                <a:ea typeface="思源宋体" panose="02020400000000000000" pitchFamily="18" charset="-122"/>
              </a:rPr>
              <a:t>系统功能</a:t>
            </a:r>
            <a:r>
              <a:rPr lang="en-US" altLang="zh-CN" sz="3000" b="1" dirty="0">
                <a:solidFill>
                  <a:srgbClr val="031F9E"/>
                </a:solidFill>
                <a:latin typeface="思源宋体" panose="02020400000000000000" pitchFamily="18" charset="-122"/>
                <a:ea typeface="思源宋体" panose="02020400000000000000" pitchFamily="18" charset="-122"/>
              </a:rPr>
              <a:t>- GIS</a:t>
            </a:r>
            <a:r>
              <a:rPr lang="zh-CN" altLang="en-US" sz="3000" b="1" dirty="0">
                <a:solidFill>
                  <a:srgbClr val="031F9E"/>
                </a:solidFill>
                <a:latin typeface="思源宋体" panose="02020400000000000000" pitchFamily="18" charset="-122"/>
                <a:ea typeface="思源宋体" panose="02020400000000000000" pitchFamily="18" charset="-122"/>
              </a:rPr>
              <a:t>地图</a:t>
            </a:r>
            <a:endParaRPr lang="zh-CN" altLang="en-US" sz="3000" b="1" dirty="0">
              <a:solidFill>
                <a:srgbClr val="031F9E"/>
              </a:solidFill>
              <a:latin typeface="思源宋体" panose="02020400000000000000" pitchFamily="18" charset="-122"/>
              <a:ea typeface="思源宋体" panose="02020400000000000000" pitchFamily="18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1009015" y="969010"/>
            <a:ext cx="1050099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fontAlgn="auto"/>
            <a:r>
              <a:rPr lang="zh-CN" sz="1600" b="0">
                <a:solidFill>
                  <a:srgbClr val="031F9E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移动台可选用智能手机、功能手机、平板电脑等设备；</a:t>
            </a:r>
            <a:endParaRPr lang="zh-CN" sz="1600" b="0">
              <a:solidFill>
                <a:srgbClr val="031F9E"/>
              </a:solidFill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  <a:p>
            <a:pPr indent="0" fontAlgn="auto"/>
            <a:r>
              <a:rPr lang="zh-CN" altLang="en-US" sz="1600" b="0">
                <a:solidFill>
                  <a:srgbClr val="031F9E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移动台App支持基于SIP协议的语音及视频通信功能，具有音视频通话、定位、会商、对讲、消息、紧急呼叫等功能；</a:t>
            </a:r>
            <a:endParaRPr lang="zh-CN" altLang="en-US" sz="1600" b="0">
              <a:solidFill>
                <a:srgbClr val="031F9E"/>
              </a:solidFill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  <p:pic>
        <p:nvPicPr>
          <p:cNvPr id="12" name="图片 11" descr="盾牌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0" y="434975"/>
            <a:ext cx="518160" cy="51816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0" y="415925"/>
            <a:ext cx="583247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000" b="1" dirty="0">
                <a:solidFill>
                  <a:srgbClr val="031F9E"/>
                </a:solidFill>
                <a:latin typeface="思源宋体" panose="02020400000000000000" pitchFamily="18" charset="-122"/>
                <a:ea typeface="思源宋体" panose="02020400000000000000" pitchFamily="18" charset="-122"/>
              </a:rPr>
              <a:t> </a:t>
            </a:r>
            <a:r>
              <a:rPr lang="zh-CN" altLang="en-US" sz="3000" b="1" dirty="0">
                <a:solidFill>
                  <a:srgbClr val="031F9E"/>
                </a:solidFill>
                <a:latin typeface="思源宋体" panose="02020400000000000000" pitchFamily="18" charset="-122"/>
                <a:ea typeface="思源宋体" panose="02020400000000000000" pitchFamily="18" charset="-122"/>
              </a:rPr>
              <a:t>系统功能</a:t>
            </a:r>
            <a:r>
              <a:rPr lang="en-US" altLang="zh-CN" sz="3000" b="1" dirty="0">
                <a:solidFill>
                  <a:srgbClr val="031F9E"/>
                </a:solidFill>
                <a:latin typeface="思源宋体" panose="02020400000000000000" pitchFamily="18" charset="-122"/>
                <a:ea typeface="思源宋体" panose="02020400000000000000" pitchFamily="18" charset="-122"/>
              </a:rPr>
              <a:t>-</a:t>
            </a:r>
            <a:r>
              <a:rPr lang="zh-CN" sz="3000" b="1" dirty="0">
                <a:solidFill>
                  <a:srgbClr val="031F9E"/>
                </a:solidFill>
                <a:latin typeface="思源宋体" panose="02020400000000000000" pitchFamily="18" charset="-122"/>
                <a:ea typeface="思源宋体" panose="02020400000000000000" pitchFamily="18" charset="-122"/>
              </a:rPr>
              <a:t>移动台</a:t>
            </a:r>
            <a:r>
              <a:rPr lang="en-US" altLang="zh-CN" sz="3000" b="1" dirty="0">
                <a:solidFill>
                  <a:srgbClr val="031F9E"/>
                </a:solidFill>
                <a:latin typeface="思源宋体" panose="02020400000000000000" pitchFamily="18" charset="-122"/>
                <a:ea typeface="思源宋体" panose="02020400000000000000" pitchFamily="18" charset="-122"/>
              </a:rPr>
              <a:t>APP</a:t>
            </a:r>
            <a:endParaRPr lang="en-US" altLang="zh-CN" sz="3000" b="1" dirty="0">
              <a:solidFill>
                <a:srgbClr val="031F9E"/>
              </a:solidFill>
              <a:latin typeface="思源宋体" panose="02020400000000000000" pitchFamily="18" charset="-122"/>
              <a:ea typeface="思源宋体" panose="02020400000000000000" pitchFamily="18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566160" y="5558790"/>
            <a:ext cx="1098550" cy="4584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>
              <a:lnSpc>
                <a:spcPct val="150000"/>
              </a:lnSpc>
              <a:buNone/>
            </a:pPr>
            <a:r>
              <a:rPr lang="zh-CN" altLang="en-US" sz="14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平板终端</a:t>
            </a:r>
            <a:endParaRPr lang="zh-CN" altLang="en-US" sz="14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133080" y="5558790"/>
            <a:ext cx="1098550" cy="4584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>
              <a:lnSpc>
                <a:spcPct val="150000"/>
              </a:lnSpc>
              <a:buNone/>
            </a:pPr>
            <a:r>
              <a:rPr lang="zh-CN" altLang="en-US" sz="14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手机终端</a:t>
            </a:r>
            <a:endParaRPr lang="zh-CN" altLang="en-US" sz="14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4" name="图片 3" descr="首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1765" y="1865630"/>
            <a:ext cx="2021205" cy="3593465"/>
          </a:xfrm>
          <a:prstGeom prst="rect">
            <a:avLst/>
          </a:prstGeom>
        </p:spPr>
      </p:pic>
      <p:pic>
        <p:nvPicPr>
          <p:cNvPr id="2" name="图片 1" descr="会议-会议中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960" y="1865630"/>
            <a:ext cx="5835650" cy="36474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1430" y="2616835"/>
            <a:ext cx="1404620" cy="7378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:/Desktop/运营商.png运营商"/>
          <p:cNvPicPr/>
          <p:nvPr>
            <p:custDataLst>
              <p:tags r:id="rId1"/>
            </p:custDataLst>
          </p:nvPr>
        </p:nvPicPr>
        <p:blipFill>
          <a:blip r:embed="rId2"/>
          <a:srcRect l="19283" r="19283"/>
          <a:stretch>
            <a:fillRect/>
          </a:stretch>
        </p:blipFill>
        <p:spPr>
          <a:xfrm>
            <a:off x="8012748" y="3017838"/>
            <a:ext cx="1655445" cy="2624400"/>
          </a:xfrm>
          <a:prstGeom prst="roundRect">
            <a:avLst>
              <a:gd name="adj" fmla="val 10287"/>
            </a:avLst>
          </a:pr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827405" y="2212340"/>
            <a:ext cx="1451610" cy="807085"/>
          </a:xfrm>
          <a:prstGeom prst="rect">
            <a:avLst/>
          </a:prstGeom>
          <a:ln>
            <a:noFill/>
            <a:prstDash val="sysDash"/>
          </a:ln>
        </p:spPr>
        <p:txBody>
          <a:bodyPr vert="horz" wrap="square" lIns="0" tIns="46990" rIns="0" bIns="46990" rtlCol="0" anchor="t" anchorCtr="0">
            <a:noAutofit/>
          </a:bodyPr>
          <a:p>
            <a:pPr indent="-228600"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电力、石油、</a:t>
            </a:r>
            <a:endParaRPr lang="zh-CN" alt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  <a:p>
            <a:pPr indent="-228600"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石化、煤炭、</a:t>
            </a:r>
            <a:endParaRPr lang="zh-CN" alt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  <a:p>
            <a:pPr indent="-228600"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金属矿、冶金</a:t>
            </a:r>
            <a:endParaRPr lang="zh-CN" alt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23" name="矩形 22"/>
          <p:cNvSpPr/>
          <p:nvPr>
            <p:custDataLst>
              <p:tags r:id="rId4"/>
            </p:custDataLst>
          </p:nvPr>
        </p:nvSpPr>
        <p:spPr bwMode="auto">
          <a:xfrm>
            <a:off x="696913" y="1719263"/>
            <a:ext cx="1656000" cy="48958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zh-CN" altLang="en-US" sz="2000" b="1" dirty="0">
                <a:solidFill>
                  <a:schemeClr val="accent1"/>
                </a:solidFill>
                <a:uFillTx/>
                <a:latin typeface="+mn-ea"/>
                <a:cs typeface="+mn-ea"/>
                <a:sym typeface="+mn-ea"/>
              </a:rPr>
              <a:t>能源化工</a:t>
            </a:r>
            <a:endParaRPr lang="zh-CN" altLang="en-US" sz="2000" b="1" dirty="0">
              <a:solidFill>
                <a:schemeClr val="accent1"/>
              </a:solidFill>
              <a:uFillTx/>
              <a:latin typeface="+mn-ea"/>
              <a:cs typeface="+mn-ea"/>
              <a:sym typeface="+mn-ea"/>
            </a:endParaRPr>
          </a:p>
        </p:txBody>
      </p:sp>
      <p:pic>
        <p:nvPicPr>
          <p:cNvPr id="95" name="图片 94" descr="C:/Desktop/中铝.png中铝"/>
          <p:cNvPicPr/>
          <p:nvPr>
            <p:custDataLst>
              <p:tags r:id="rId5"/>
            </p:custDataLst>
          </p:nvPr>
        </p:nvPicPr>
        <p:blipFill>
          <a:blip r:embed="rId6"/>
          <a:srcRect l="29385" r="29385"/>
          <a:stretch>
            <a:fillRect/>
          </a:stretch>
        </p:blipFill>
        <p:spPr>
          <a:xfrm>
            <a:off x="696913" y="3018473"/>
            <a:ext cx="1656000" cy="2624400"/>
          </a:xfrm>
          <a:prstGeom prst="roundRect">
            <a:avLst>
              <a:gd name="adj" fmla="val 9668"/>
            </a:avLst>
          </a:pr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7" name="图片 96" descr="C:/Desktop/公检司法.png公检司法"/>
          <p:cNvPicPr/>
          <p:nvPr>
            <p:custDataLst>
              <p:tags r:id="rId7"/>
            </p:custDataLst>
          </p:nvPr>
        </p:nvPicPr>
        <p:blipFill>
          <a:blip r:embed="rId8"/>
          <a:srcRect l="19271" r="19271"/>
          <a:stretch>
            <a:fillRect/>
          </a:stretch>
        </p:blipFill>
        <p:spPr>
          <a:xfrm>
            <a:off x="6183948" y="3018473"/>
            <a:ext cx="1655445" cy="2624400"/>
          </a:xfrm>
          <a:prstGeom prst="roundRect">
            <a:avLst>
              <a:gd name="adj" fmla="val 7893"/>
            </a:avLst>
          </a:pr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8" name="图片 97" descr="C:/Desktop/交通.png交通"/>
          <p:cNvPicPr/>
          <p:nvPr>
            <p:custDataLst>
              <p:tags r:id="rId9"/>
            </p:custDataLst>
          </p:nvPr>
        </p:nvPicPr>
        <p:blipFill>
          <a:blip r:embed="rId10"/>
          <a:srcRect l="8286" r="8286"/>
          <a:stretch>
            <a:fillRect/>
          </a:stretch>
        </p:blipFill>
        <p:spPr>
          <a:xfrm>
            <a:off x="2526348" y="3017838"/>
            <a:ext cx="1655445" cy="2624400"/>
          </a:xfrm>
          <a:prstGeom prst="roundRect">
            <a:avLst>
              <a:gd name="adj" fmla="val 10287"/>
            </a:avLst>
          </a:pr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" name="图片 11" descr="C:/Desktop/政府应急.png政府应急"/>
          <p:cNvPicPr/>
          <p:nvPr>
            <p:custDataLst>
              <p:tags r:id="rId11"/>
            </p:custDataLst>
          </p:nvPr>
        </p:nvPicPr>
        <p:blipFill>
          <a:blip r:embed="rId12"/>
          <a:srcRect l="23433" r="23433"/>
          <a:stretch>
            <a:fillRect/>
          </a:stretch>
        </p:blipFill>
        <p:spPr>
          <a:xfrm>
            <a:off x="4355148" y="3017838"/>
            <a:ext cx="1655445" cy="2624400"/>
          </a:xfrm>
          <a:prstGeom prst="roundRect">
            <a:avLst>
              <a:gd name="adj" fmla="val 7893"/>
            </a:avLst>
          </a:pr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4" name="矩形 13"/>
          <p:cNvSpPr/>
          <p:nvPr>
            <p:custDataLst>
              <p:tags r:id="rId13"/>
            </p:custDataLst>
          </p:nvPr>
        </p:nvSpPr>
        <p:spPr>
          <a:xfrm>
            <a:off x="2700020" y="2212340"/>
            <a:ext cx="1323340" cy="807085"/>
          </a:xfrm>
          <a:prstGeom prst="rect">
            <a:avLst/>
          </a:prstGeom>
          <a:ln>
            <a:noFill/>
            <a:prstDash val="sysDash"/>
          </a:ln>
        </p:spPr>
        <p:txBody>
          <a:bodyPr vert="horz" wrap="square" lIns="0" tIns="46990" rIns="0" bIns="46990" rtlCol="0" anchor="t" anchorCtr="0">
            <a:noAutofit/>
          </a:bodyPr>
          <a:p>
            <a:pPr indent="-228600"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铁路、公路、港口、水运、机场</a:t>
            </a:r>
            <a:endParaRPr lang="zh-CN" altLang="en-US" sz="16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21" name="矩形 20"/>
          <p:cNvSpPr/>
          <p:nvPr>
            <p:custDataLst>
              <p:tags r:id="rId14"/>
            </p:custDataLst>
          </p:nvPr>
        </p:nvSpPr>
        <p:spPr bwMode="auto">
          <a:xfrm>
            <a:off x="2491423" y="1719263"/>
            <a:ext cx="1656000" cy="48958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zh-CN" altLang="en-US" sz="2000" b="1" dirty="0">
                <a:solidFill>
                  <a:schemeClr val="accent1"/>
                </a:solidFill>
                <a:uFillTx/>
                <a:latin typeface="+mn-ea"/>
                <a:cs typeface="+mn-ea"/>
                <a:sym typeface="+mn-ea"/>
              </a:rPr>
              <a:t>交通运输</a:t>
            </a:r>
            <a:endParaRPr lang="zh-CN" altLang="en-US" sz="2000" b="1" dirty="0">
              <a:solidFill>
                <a:schemeClr val="accent1"/>
              </a:solidFill>
              <a:uFillTx/>
              <a:latin typeface="+mn-ea"/>
              <a:cs typeface="+mn-ea"/>
              <a:sym typeface="+mn-ea"/>
            </a:endParaRPr>
          </a:p>
        </p:txBody>
      </p:sp>
      <p:sp>
        <p:nvSpPr>
          <p:cNvPr id="15" name="矩形 14"/>
          <p:cNvSpPr/>
          <p:nvPr>
            <p:custDataLst>
              <p:tags r:id="rId15"/>
            </p:custDataLst>
          </p:nvPr>
        </p:nvSpPr>
        <p:spPr>
          <a:xfrm>
            <a:off x="4433570" y="2212340"/>
            <a:ext cx="1396365" cy="804545"/>
          </a:xfrm>
          <a:prstGeom prst="rect">
            <a:avLst/>
          </a:prstGeom>
          <a:ln>
            <a:noFill/>
            <a:prstDash val="sysDash"/>
          </a:ln>
        </p:spPr>
        <p:txBody>
          <a:bodyPr vert="horz" wrap="square" lIns="0" tIns="46990" rIns="0" bIns="46990" rtlCol="0" anchor="t" anchorCtr="0">
            <a:noAutofit/>
          </a:bodyPr>
          <a:p>
            <a:pPr indent="-228600"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   </a:t>
            </a:r>
            <a:r>
              <a:rPr lang="zh-CN" altLang="en-US" sz="16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三防、安监、林业、防汛</a:t>
            </a:r>
            <a:endParaRPr lang="zh-CN" altLang="en-US" sz="16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25" name="矩形 24"/>
          <p:cNvSpPr/>
          <p:nvPr>
            <p:custDataLst>
              <p:tags r:id="rId16"/>
            </p:custDataLst>
          </p:nvPr>
        </p:nvSpPr>
        <p:spPr bwMode="auto">
          <a:xfrm>
            <a:off x="4285933" y="1719263"/>
            <a:ext cx="1656000" cy="48958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zh-CN" altLang="en-US" sz="2000" b="1" dirty="0">
                <a:solidFill>
                  <a:schemeClr val="accent1"/>
                </a:solidFill>
                <a:uFillTx/>
                <a:latin typeface="+mn-ea"/>
                <a:cs typeface="+mn-ea"/>
                <a:sym typeface="+mn-ea"/>
              </a:rPr>
              <a:t>政府应急</a:t>
            </a:r>
            <a:endParaRPr lang="zh-CN" altLang="en-US" sz="2000" b="1" dirty="0">
              <a:solidFill>
                <a:schemeClr val="accent1"/>
              </a:solidFill>
              <a:uFillTx/>
              <a:latin typeface="+mn-ea"/>
              <a:cs typeface="+mn-ea"/>
              <a:sym typeface="+mn-ea"/>
            </a:endParaRPr>
          </a:p>
        </p:txBody>
      </p:sp>
      <p:sp>
        <p:nvSpPr>
          <p:cNvPr id="16" name="矩形 15"/>
          <p:cNvSpPr/>
          <p:nvPr>
            <p:custDataLst>
              <p:tags r:id="rId17"/>
            </p:custDataLst>
          </p:nvPr>
        </p:nvSpPr>
        <p:spPr>
          <a:xfrm>
            <a:off x="6209665" y="2212340"/>
            <a:ext cx="1469390" cy="797560"/>
          </a:xfrm>
          <a:prstGeom prst="rect">
            <a:avLst/>
          </a:prstGeom>
          <a:ln>
            <a:noFill/>
            <a:prstDash val="sysDash"/>
          </a:ln>
        </p:spPr>
        <p:txBody>
          <a:bodyPr vert="horz" wrap="square" lIns="0" tIns="46990" rIns="0" bIns="46990" rtlCol="0" anchor="t" anchorCtr="0">
            <a:noAutofit/>
          </a:bodyPr>
          <a:p>
            <a:pPr indent="-228600"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   </a:t>
            </a:r>
            <a:r>
              <a:rPr lang="zh-CN" altLang="en-US" sz="16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公安、消防、</a:t>
            </a:r>
            <a:endParaRPr lang="zh-CN" altLang="en-US" sz="16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  <a:p>
            <a:pPr indent="-228600"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监狱、部队</a:t>
            </a:r>
            <a:endParaRPr lang="zh-CN" altLang="en-US" sz="16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27" name="矩形 26"/>
          <p:cNvSpPr/>
          <p:nvPr>
            <p:custDataLst>
              <p:tags r:id="rId18"/>
            </p:custDataLst>
          </p:nvPr>
        </p:nvSpPr>
        <p:spPr bwMode="auto">
          <a:xfrm>
            <a:off x="6080443" y="1719263"/>
            <a:ext cx="1656000" cy="48958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zh-CN" altLang="en-US" sz="2000" b="1" dirty="0">
                <a:solidFill>
                  <a:schemeClr val="accent1"/>
                </a:solidFill>
                <a:uFillTx/>
                <a:latin typeface="+mn-ea"/>
                <a:cs typeface="+mn-ea"/>
                <a:sym typeface="+mn-ea"/>
              </a:rPr>
              <a:t>公检司法</a:t>
            </a:r>
            <a:endParaRPr lang="zh-CN" altLang="en-US" sz="2000" b="1" dirty="0">
              <a:solidFill>
                <a:schemeClr val="accent1"/>
              </a:solidFill>
              <a:uFillTx/>
              <a:latin typeface="+mn-ea"/>
              <a:cs typeface="+mn-ea"/>
              <a:sym typeface="+mn-ea"/>
            </a:endParaRPr>
          </a:p>
        </p:txBody>
      </p:sp>
      <p:sp>
        <p:nvSpPr>
          <p:cNvPr id="17" name="矩形 16"/>
          <p:cNvSpPr/>
          <p:nvPr>
            <p:custDataLst>
              <p:tags r:id="rId19"/>
            </p:custDataLst>
          </p:nvPr>
        </p:nvSpPr>
        <p:spPr>
          <a:xfrm>
            <a:off x="8004810" y="2212340"/>
            <a:ext cx="1708150" cy="807085"/>
          </a:xfrm>
          <a:prstGeom prst="rect">
            <a:avLst/>
          </a:prstGeom>
          <a:ln>
            <a:noFill/>
            <a:prstDash val="sysDash"/>
          </a:ln>
        </p:spPr>
        <p:txBody>
          <a:bodyPr vert="horz" wrap="square" lIns="0" tIns="46990" rIns="0" bIns="46990" rtlCol="0" anchor="t" anchorCtr="0">
            <a:noAutofit/>
          </a:bodyPr>
          <a:p>
            <a:pPr indent="-228600"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联通、移动、</a:t>
            </a:r>
            <a:endParaRPr lang="zh-CN" altLang="en-US" sz="16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  <a:p>
            <a:pPr indent="-228600"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电信、虚拟运营商</a:t>
            </a:r>
            <a:endParaRPr lang="zh-CN" altLang="en-US" sz="16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30" name="矩形 29"/>
          <p:cNvSpPr/>
          <p:nvPr>
            <p:custDataLst>
              <p:tags r:id="rId20"/>
            </p:custDataLst>
          </p:nvPr>
        </p:nvSpPr>
        <p:spPr bwMode="auto">
          <a:xfrm>
            <a:off x="7874953" y="1719263"/>
            <a:ext cx="1656000" cy="48958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zh-CN" altLang="en-US" sz="2000" b="1" dirty="0">
                <a:solidFill>
                  <a:schemeClr val="accent1"/>
                </a:solidFill>
                <a:uFillTx/>
                <a:latin typeface="+mn-ea"/>
                <a:cs typeface="+mn-ea"/>
                <a:sym typeface="+mn-ea"/>
              </a:rPr>
              <a:t>运营商</a:t>
            </a:r>
            <a:endParaRPr lang="zh-CN" altLang="en-US" sz="2000" b="1" dirty="0">
              <a:solidFill>
                <a:schemeClr val="accent1"/>
              </a:solidFill>
              <a:uFillTx/>
              <a:latin typeface="+mn-ea"/>
              <a:cs typeface="+mn-ea"/>
              <a:sym typeface="+mn-ea"/>
            </a:endParaRPr>
          </a:p>
        </p:txBody>
      </p:sp>
      <p:pic>
        <p:nvPicPr>
          <p:cNvPr id="31" name="图片 30" descr="C:/Desktop/文旅.png文旅"/>
          <p:cNvPicPr/>
          <p:nvPr>
            <p:custDataLst>
              <p:tags r:id="rId21"/>
            </p:custDataLst>
          </p:nvPr>
        </p:nvPicPr>
        <p:blipFill>
          <a:blip r:embed="rId22"/>
          <a:srcRect l="28683" r="28683"/>
          <a:stretch>
            <a:fillRect/>
          </a:stretch>
        </p:blipFill>
        <p:spPr>
          <a:xfrm>
            <a:off x="9841548" y="3017838"/>
            <a:ext cx="1655445" cy="2624400"/>
          </a:xfrm>
          <a:prstGeom prst="roundRect">
            <a:avLst>
              <a:gd name="adj" fmla="val 10287"/>
            </a:avLst>
          </a:pr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8" name="矩形 17"/>
          <p:cNvSpPr/>
          <p:nvPr>
            <p:custDataLst>
              <p:tags r:id="rId23"/>
            </p:custDataLst>
          </p:nvPr>
        </p:nvSpPr>
        <p:spPr>
          <a:xfrm>
            <a:off x="9870440" y="2212340"/>
            <a:ext cx="1381125" cy="807085"/>
          </a:xfrm>
          <a:prstGeom prst="rect">
            <a:avLst/>
          </a:prstGeom>
          <a:ln>
            <a:noFill/>
            <a:prstDash val="sysDash"/>
          </a:ln>
        </p:spPr>
        <p:txBody>
          <a:bodyPr vert="horz" wrap="square" lIns="0" tIns="46990" rIns="0" bIns="46990" rtlCol="0" anchor="t" anchorCtr="0">
            <a:noAutofit/>
          </a:bodyPr>
          <a:p>
            <a:pPr indent="-228600"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    </a:t>
            </a:r>
            <a:r>
              <a:rPr lang="zh-CN" altLang="en-US" sz="16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景区、酒店、多媒体监控</a:t>
            </a:r>
            <a:endParaRPr lang="zh-CN" altLang="en-US" sz="16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33" name="矩形 32"/>
          <p:cNvSpPr/>
          <p:nvPr>
            <p:custDataLst>
              <p:tags r:id="rId24"/>
            </p:custDataLst>
          </p:nvPr>
        </p:nvSpPr>
        <p:spPr bwMode="auto">
          <a:xfrm>
            <a:off x="9669463" y="1719263"/>
            <a:ext cx="1656000" cy="48958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zh-CN" altLang="en-US" sz="2000" b="1" dirty="0">
                <a:solidFill>
                  <a:schemeClr val="accent1"/>
                </a:solidFill>
                <a:uFillTx/>
                <a:latin typeface="+mn-ea"/>
                <a:cs typeface="+mn-ea"/>
                <a:sym typeface="+mn-ea"/>
              </a:rPr>
              <a:t>文旅</a:t>
            </a:r>
            <a:endParaRPr lang="zh-CN" altLang="en-US" sz="2000" b="1" dirty="0">
              <a:solidFill>
                <a:schemeClr val="accent1"/>
              </a:solidFill>
              <a:uFillTx/>
              <a:latin typeface="+mn-ea"/>
              <a:cs typeface="+mn-ea"/>
              <a:sym typeface="+mn-ea"/>
            </a:endParaRPr>
          </a:p>
        </p:txBody>
      </p:sp>
      <p:pic>
        <p:nvPicPr>
          <p:cNvPr id="6" name="图片 5" descr="盾牌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88950" y="434975"/>
            <a:ext cx="518160" cy="51816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0" y="415925"/>
            <a:ext cx="408813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000" b="1" dirty="0">
                <a:solidFill>
                  <a:srgbClr val="031F9E"/>
                </a:solidFill>
                <a:latin typeface="思源宋体" panose="02020400000000000000" pitchFamily="18" charset="-122"/>
                <a:ea typeface="思源宋体" panose="02020400000000000000" pitchFamily="18" charset="-122"/>
              </a:rPr>
              <a:t>应用领域</a:t>
            </a:r>
            <a:endParaRPr lang="zh-CN" sz="3000" b="1" dirty="0">
              <a:solidFill>
                <a:srgbClr val="031F9E"/>
              </a:solidFill>
              <a:latin typeface="思源宋体" panose="02020400000000000000" pitchFamily="18" charset="-122"/>
              <a:ea typeface="思源宋体" panose="02020400000000000000" pitchFamily="18" charset="-122"/>
            </a:endParaRPr>
          </a:p>
        </p:txBody>
      </p:sp>
    </p:spTree>
    <p:custDataLst>
      <p:tags r:id="rId2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i"/>
  <p:tag name="KSO_WM_UNIT_INDEX" val="1_1"/>
  <p:tag name="KSO_WM_UNIT_ID" val="diagram20231444_4*l_i*1_1"/>
  <p:tag name="KSO_WM_TEMPLATE_CATEGORY" val="diagram"/>
  <p:tag name="KSO_WM_TEMPLATE_INDEX" val="20231444"/>
  <p:tag name="KSO_WM_UNIT_LAYERLEVEL" val="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37.2628479003906,&quot;left&quot;:59.04999466543122,&quot;top&quot;:150.49999337263935,&quot;width&quot;:866.3500053345688}"/>
  <p:tag name="KSO_WM_DIAGRAM_COLOR_MATCH_VALUE" val="{&quot;shape&quot;:{&quot;fill&quot;:{&quot;gradient&quot;:[{&quot;brightness&quot;:0,&quot;colorType&quot;:1,&quot;foreColorIndex&quot;:5,&quot;pos&quot;:1,&quot;transparency&quot;:0.8999999761581421},{&quot;brightness&quot;:0,&quot;colorType&quot;:1,&quot;foreColorIndex&quot;:5,&quot;pos&quot;:0.25,&quot;transparency&quot;:1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USESOURCEFORMAT_APPLY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i"/>
  <p:tag name="KSO_WM_UNIT_INDEX" val="1_10"/>
  <p:tag name="KSO_WM_UNIT_ID" val="diagram20231444_4*l_i*1_10"/>
  <p:tag name="KSO_WM_TEMPLATE_CATEGORY" val="diagram"/>
  <p:tag name="KSO_WM_TEMPLATE_INDEX" val="20231444"/>
  <p:tag name="KSO_WM_UNIT_LAYERLEVEL" val="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37.2628479003906,&quot;left&quot;:59.04999466543122,&quot;top&quot;:150.49999337263935,&quot;width&quot;:866.3500053345688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0},{&quot;brightness&quot;:0,&quot;colorType&quot;:1,&quot;foreColorIndex&quot;:5,&quot;pos&quot;:1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UNIT_USESOURCEFORMAT_APPLY" val="1"/>
</p:tagLst>
</file>

<file path=ppt/tags/tag100.xml><?xml version="1.0" encoding="utf-8"?>
<p:tagLst xmlns:p="http://schemas.openxmlformats.org/presentationml/2006/main">
  <p:tag name="RESOURCE_RECORD_KEY" val="{&quot;70&quot;:[3319080]}"/>
</p:tagLst>
</file>

<file path=ppt/tags/tag101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VALUE" val="728*45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5_1"/>
  <p:tag name="KSO_WM_UNIT_ID" val="diagram20231127_5*l_h_d*1_5_1"/>
  <p:tag name="KSO_WM_TEMPLATE_CATEGORY" val="diagram"/>
  <p:tag name="KSO_WM_TEMPLATE_INDEX" val="20231127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55.34782854215365,&quot;left&quot;:53.975027163047436,&quot;top&quot;:95.77288011926366,&quot;width&quot;:852.15002441406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"/>
  <p:tag name="KSO_WM_DIAGRAM_USE_COLOR_VALUE" val="{&quot;color_scheme&quot;:1,&quot;color_type&quot;:1,&quot;theme_color_indexes&quot;:[]}"/>
</p:tagLst>
</file>

<file path=ppt/tags/tag102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1127_5*l_h_f*1_1_1"/>
  <p:tag name="KSO_WM_TEMPLATE_CATEGORY" val="diagram"/>
  <p:tag name="KSO_WM_TEMPLATE_INDEX" val="20231127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55.34782854215365,&quot;left&quot;:53.975027163047436,&quot;top&quot;:95.77288011926366,&quot;width&quot;:852.15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内容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0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1127_5*l_h_a*1_1_1"/>
  <p:tag name="KSO_WM_TEMPLATE_CATEGORY" val="diagram"/>
  <p:tag name="KSO_WM_TEMPLATE_INDEX" val="20231127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55.34782854215365,&quot;left&quot;:53.975027163047436,&quot;top&quot;:95.77288011926366,&quot;width&quot;:852.15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04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VALUE" val="728*4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1_1"/>
  <p:tag name="KSO_WM_UNIT_ID" val="diagram20231127_5*l_h_d*1_1_1"/>
  <p:tag name="KSO_WM_TEMPLATE_CATEGORY" val="diagram"/>
  <p:tag name="KSO_WM_TEMPLATE_INDEX" val="20231127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55.34782854215365,&quot;left&quot;:53.975027163047436,&quot;top&quot;:95.77288011926366,&quot;width&quot;:852.15002441406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"/>
  <p:tag name="KSO_WM_DIAGRAM_USE_COLOR_VALUE" val="{&quot;color_scheme&quot;:1,&quot;color_type&quot;:1,&quot;theme_color_indexes&quot;:[]}"/>
</p:tagLst>
</file>

<file path=ppt/tags/tag105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VALUE" val="728*45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4_1"/>
  <p:tag name="KSO_WM_UNIT_ID" val="diagram20231127_5*l_h_d*1_4_1"/>
  <p:tag name="KSO_WM_TEMPLATE_CATEGORY" val="diagram"/>
  <p:tag name="KSO_WM_TEMPLATE_INDEX" val="20231127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55.34782854215365,&quot;left&quot;:53.975027163047436,&quot;top&quot;:95.77288011926366,&quot;width&quot;:852.15002441406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"/>
  <p:tag name="KSO_WM_DIAGRAM_USE_COLOR_VALUE" val="{&quot;color_scheme&quot;:1,&quot;color_type&quot;:1,&quot;theme_color_indexes&quot;:[]}"/>
</p:tagLst>
</file>

<file path=ppt/tags/tag10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VALUE" val="728*45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2_1"/>
  <p:tag name="KSO_WM_UNIT_ID" val="diagram20231127_5*l_h_d*1_2_1"/>
  <p:tag name="KSO_WM_TEMPLATE_CATEGORY" val="diagram"/>
  <p:tag name="KSO_WM_TEMPLATE_INDEX" val="20231127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55.34782854215365,&quot;left&quot;:53.975027163047436,&quot;top&quot;:95.77288011926366,&quot;width&quot;:852.15002441406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"/>
  <p:tag name="KSO_WM_DIAGRAM_USE_COLOR_VALUE" val="{&quot;color_scheme&quot;:1,&quot;color_type&quot;:1,&quot;theme_color_indexes&quot;:[]}"/>
</p:tagLst>
</file>

<file path=ppt/tags/tag107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VALUE" val="728*45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3_1"/>
  <p:tag name="KSO_WM_UNIT_ID" val="diagram20231127_5*l_h_d*1_3_1"/>
  <p:tag name="KSO_WM_TEMPLATE_CATEGORY" val="diagram"/>
  <p:tag name="KSO_WM_TEMPLATE_INDEX" val="20231127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55.34782854215365,&quot;left&quot;:53.975027163047436,&quot;top&quot;:95.77288011926366,&quot;width&quot;:852.15002441406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"/>
  <p:tag name="KSO_WM_DIAGRAM_USE_COLOR_VALUE" val="{&quot;color_scheme&quot;:1,&quot;color_type&quot;:1,&quot;theme_color_indexes&quot;:[]}"/>
</p:tagLst>
</file>

<file path=ppt/tags/tag108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1127_5*l_h_f*1_2_1"/>
  <p:tag name="KSO_WM_TEMPLATE_CATEGORY" val="diagram"/>
  <p:tag name="KSO_WM_TEMPLATE_INDEX" val="20231127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55.34782854215365,&quot;left&quot;:53.975027163047436,&quot;top&quot;:95.77288011926366,&quot;width&quot;:852.15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内容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09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1127_5*l_h_a*1_2_1"/>
  <p:tag name="KSO_WM_TEMPLATE_CATEGORY" val="diagram"/>
  <p:tag name="KSO_WM_TEMPLATE_INDEX" val="20231127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55.34782854215365,&quot;left&quot;:53.975027163047436,&quot;top&quot;:95.77288011926366,&quot;width&quot;:852.15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i"/>
  <p:tag name="KSO_WM_UNIT_INDEX" val="1_11"/>
  <p:tag name="KSO_WM_UNIT_ID" val="diagram20231444_4*l_i*1_11"/>
  <p:tag name="KSO_WM_TEMPLATE_CATEGORY" val="diagram"/>
  <p:tag name="KSO_WM_TEMPLATE_INDEX" val="20231444"/>
  <p:tag name="KSO_WM_UNIT_LAYERLEVEL" val="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37.2628479003906,&quot;left&quot;:59.04999466543122,&quot;top&quot;:150.49999337263935,&quot;width&quot;:866.3500053345688}"/>
  <p:tag name="KSO_WM_DIAGRAM_COLOR_MATCH_VALUE" val="{&quot;shape&quot;:{&quot;fill&quot;:{&quot;solid&quot;:{&quot;brightness&quot;:0,&quot;colorType&quot;:1,&quot;foreColorIndex&quot;:5,&quot;transparency&quot;:0.8500000238418579},&quot;type&quot;:1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LINE_FORE_SCHEMECOLOR_INDEX" val="5"/>
  <p:tag name="KSO_WM_UNIT_LINE_FILL_TYPE" val="2"/>
  <p:tag name="KSO_WM_UNIT_USESOURCEFORMAT_APPLY" val="1"/>
</p:tagLst>
</file>

<file path=ppt/tags/tag110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1127_5*l_h_f*1_3_1"/>
  <p:tag name="KSO_WM_TEMPLATE_CATEGORY" val="diagram"/>
  <p:tag name="KSO_WM_TEMPLATE_INDEX" val="20231127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55.34782854215365,&quot;left&quot;:53.975027163047436,&quot;top&quot;:95.77288011926366,&quot;width&quot;:852.15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内容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11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1127_5*l_h_a*1_3_1"/>
  <p:tag name="KSO_WM_TEMPLATE_CATEGORY" val="diagram"/>
  <p:tag name="KSO_WM_TEMPLATE_INDEX" val="20231127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55.34782854215365,&quot;left&quot;:53.975027163047436,&quot;top&quot;:95.77288011926366,&quot;width&quot;:852.15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12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231127_5*l_h_f*1_4_1"/>
  <p:tag name="KSO_WM_TEMPLATE_CATEGORY" val="diagram"/>
  <p:tag name="KSO_WM_TEMPLATE_INDEX" val="20231127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55.34782854215365,&quot;left&quot;:53.975027163047436,&quot;top&quot;:95.77288011926366,&quot;width&quot;:852.15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内容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1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4_1"/>
  <p:tag name="KSO_WM_UNIT_ID" val="diagram20231127_5*l_h_a*1_4_1"/>
  <p:tag name="KSO_WM_TEMPLATE_CATEGORY" val="diagram"/>
  <p:tag name="KSO_WM_TEMPLATE_INDEX" val="20231127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55.34782854215365,&quot;left&quot;:53.975027163047436,&quot;top&quot;:95.77288011926366,&quot;width&quot;:852.15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14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5_1"/>
  <p:tag name="KSO_WM_UNIT_ID" val="diagram20231127_5*l_h_f*1_5_1"/>
  <p:tag name="KSO_WM_TEMPLATE_CATEGORY" val="diagram"/>
  <p:tag name="KSO_WM_TEMPLATE_INDEX" val="20231127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55.34782854215365,&quot;left&quot;:53.975027163047436,&quot;top&quot;:95.77288011926366,&quot;width&quot;:852.15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内容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15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5_1"/>
  <p:tag name="KSO_WM_UNIT_ID" val="diagram20231127_5*l_h_a*1_5_1"/>
  <p:tag name="KSO_WM_TEMPLATE_CATEGORY" val="diagram"/>
  <p:tag name="KSO_WM_TEMPLATE_INDEX" val="20231127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55.34782854215365,&quot;left&quot;:53.975027163047436,&quot;top&quot;:95.77288011926366,&quot;width&quot;:852.15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1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VALUE" val="728*45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6_1"/>
  <p:tag name="KSO_WM_UNIT_ID" val="diagram20231127_5*l_h_d*1_6_1"/>
  <p:tag name="KSO_WM_TEMPLATE_CATEGORY" val="diagram"/>
  <p:tag name="KSO_WM_TEMPLATE_INDEX" val="20231127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55.34782854215365,&quot;left&quot;:53.975027163047436,&quot;top&quot;:95.77288011926366,&quot;width&quot;:852.15002441406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"/>
  <p:tag name="KSO_WM_DIAGRAM_USE_COLOR_VALUE" val="{&quot;color_scheme&quot;:1,&quot;color_type&quot;:1,&quot;theme_color_indexes&quot;:[]}"/>
</p:tagLst>
</file>

<file path=ppt/tags/tag117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6_1"/>
  <p:tag name="KSO_WM_UNIT_ID" val="diagram20231127_5*l_h_f*1_6_1"/>
  <p:tag name="KSO_WM_TEMPLATE_CATEGORY" val="diagram"/>
  <p:tag name="KSO_WM_TEMPLATE_INDEX" val="20231127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55.34782854215365,&quot;left&quot;:53.975027163047436,&quot;top&quot;:95.77288011926366,&quot;width&quot;:852.15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内容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18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6_1"/>
  <p:tag name="KSO_WM_UNIT_ID" val="diagram20231127_5*l_h_a*1_6_1"/>
  <p:tag name="KSO_WM_TEMPLATE_CATEGORY" val="diagram"/>
  <p:tag name="KSO_WM_TEMPLATE_INDEX" val="20231127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55.34782854215365,&quot;left&quot;:53.975027163047436,&quot;top&quot;:95.77288011926366,&quot;width&quot;:852.15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19.xml><?xml version="1.0" encoding="utf-8"?>
<p:tagLst xmlns:p="http://schemas.openxmlformats.org/presentationml/2006/main">
  <p:tag name="RESOURCE_RECORD_KEY" val="{&quot;70&quot;:[3321366]}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i"/>
  <p:tag name="KSO_WM_UNIT_INDEX" val="1_12"/>
  <p:tag name="KSO_WM_UNIT_ID" val="diagram20231444_4*l_i*1_12"/>
  <p:tag name="KSO_WM_TEMPLATE_CATEGORY" val="diagram"/>
  <p:tag name="KSO_WM_TEMPLATE_INDEX" val="20231444"/>
  <p:tag name="KSO_WM_UNIT_LAYERLEVEL" val="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37.2628479003906,&quot;left&quot;:59.04999466543122,&quot;top&quot;:150.49999337263935,&quot;width&quot;:866.3500053345688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0},{&quot;brightness&quot;:0,&quot;colorType&quot;:1,&quot;foreColorIndex&quot;:5,&quot;pos&quot;:1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UNIT_USESOURCEFORMAT_APPLY" val="1"/>
</p:tagLst>
</file>

<file path=ppt/tags/tag120.xml><?xml version="1.0" encoding="utf-8"?>
<p:tagLst xmlns:p="http://schemas.openxmlformats.org/presentationml/2006/main">
  <p:tag name="commondata" val="eyJjb3VudCI6MzEsImhkaWQiOiJmM2Y1ZmU1ZjE2NTIyODZmNjc4NjIwNTI5ZTE0ZGIxMiIsInVzZXJDb3VudCI6NX0="/>
  <p:tag name="resource_record_key" val="{&quot;13&quot;:[19951220,20481828,4685206,19965477,4695728,4685217,4722044,4712228,4685212,20419718],&quot;29&quot;:[20426248,20405964,20740259,20426325],&quot;65&quot;:[20230315],&quot;70&quot;:[3321366],&quot;71&quot;:[76235679938]}"/>
  <p:tag name="KSO_WPP_MARK_KEY" val="1cbd5c48-5195-413c-9ae3-aa5a3e3b76a4"/>
  <p:tag name="COMMONDATA" val="eyJjb3VudCI6MzQsImhkaWQiOiI4OGQ1ZTM0ZGZjZjlmZDExZjI5ZGQ1NDdmNzhjZjYwZiIsInVzZXJDb3VudCI6M30=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i"/>
  <p:tag name="KSO_WM_UNIT_INDEX" val="1_13"/>
  <p:tag name="KSO_WM_UNIT_ID" val="diagram20231444_4*l_i*1_13"/>
  <p:tag name="KSO_WM_TEMPLATE_CATEGORY" val="diagram"/>
  <p:tag name="KSO_WM_TEMPLATE_INDEX" val="20231444"/>
  <p:tag name="KSO_WM_UNIT_LAYERLEVEL" val="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37.2628479003906,&quot;left&quot;:59.04999466543122,&quot;top&quot;:150.49999337263935,&quot;width&quot;:866.3500053345688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0},{&quot;brightness&quot;:0,&quot;colorType&quot;:1,&quot;foreColorIndex&quot;:5,&quot;pos&quot;:1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UNIT_USESOURCEFORMAT_APPLY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i"/>
  <p:tag name="KSO_WM_UNIT_INDEX" val="1_14"/>
  <p:tag name="KSO_WM_UNIT_ID" val="diagram20231444_4*l_i*1_14"/>
  <p:tag name="KSO_WM_TEMPLATE_CATEGORY" val="diagram"/>
  <p:tag name="KSO_WM_TEMPLATE_INDEX" val="20231444"/>
  <p:tag name="KSO_WM_UNIT_LAYERLEVEL" val="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37.2628479003906,&quot;left&quot;:59.04999466543122,&quot;top&quot;:150.49999337263935,&quot;width&quot;:866.3500053345688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UNIT_LINE_FILL_TYPE" val="2"/>
  <p:tag name="KSO_WM_UNIT_USESOURCEFORMAT_APPLY" val="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i"/>
  <p:tag name="KSO_WM_UNIT_INDEX" val="1_15"/>
  <p:tag name="KSO_WM_UNIT_ID" val="diagram20231444_4*l_i*1_15"/>
  <p:tag name="KSO_WM_TEMPLATE_CATEGORY" val="diagram"/>
  <p:tag name="KSO_WM_TEMPLATE_INDEX" val="20231444"/>
  <p:tag name="KSO_WM_UNIT_LAYERLEVEL" val="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37.2628479003906,&quot;left&quot;:59.04999466543122,&quot;top&quot;:150.49999337263935,&quot;width&quot;:866.3500053345688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LINE_FORE_SCHEMECOLOR_INDEX" val="5"/>
  <p:tag name="KSO_WM_UNIT_LINE_FILL_TYPE" val="2"/>
  <p:tag name="KSO_WM_UNIT_USESOURCEFORMAT_APPLY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i"/>
  <p:tag name="KSO_WM_UNIT_INDEX" val="1_16"/>
  <p:tag name="KSO_WM_UNIT_ID" val="diagram20231444_4*l_i*1_16"/>
  <p:tag name="KSO_WM_TEMPLATE_CATEGORY" val="diagram"/>
  <p:tag name="KSO_WM_TEMPLATE_INDEX" val="20231444"/>
  <p:tag name="KSO_WM_UNIT_LAYERLEVEL" val="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37.2628479003906,&quot;left&quot;:59.04999466543122,&quot;top&quot;:150.49999337263935,&quot;width&quot;:866.3500053345688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UNIT_LINE_FILL_TYPE" val="2"/>
  <p:tag name="KSO_WM_UNIT_USESOURCEFORMAT_APPLY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i"/>
  <p:tag name="KSO_WM_UNIT_INDEX" val="1_17"/>
  <p:tag name="KSO_WM_UNIT_ID" val="diagram20231444_4*l_i*1_17"/>
  <p:tag name="KSO_WM_TEMPLATE_CATEGORY" val="diagram"/>
  <p:tag name="KSO_WM_TEMPLATE_INDEX" val="20231444"/>
  <p:tag name="KSO_WM_UNIT_LAYERLEVEL" val="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37.2628479003906,&quot;left&quot;:59.04999466543122,&quot;top&quot;:150.49999337263935,&quot;width&quot;:866.3500053345688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0},{&quot;brightness&quot;:0,&quot;colorType&quot;:1,&quot;foreColorIndex&quot;:5,&quot;pos&quot;:1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UNIT_USESOURCEFORMAT_APPLY" val="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i"/>
  <p:tag name="KSO_WM_UNIT_INDEX" val="1_18"/>
  <p:tag name="KSO_WM_UNIT_ID" val="diagram20231444_4*l_i*1_18"/>
  <p:tag name="KSO_WM_TEMPLATE_CATEGORY" val="diagram"/>
  <p:tag name="KSO_WM_TEMPLATE_INDEX" val="20231444"/>
  <p:tag name="KSO_WM_UNIT_LAYERLEVEL" val="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37.2628479003906,&quot;left&quot;:59.04999466543122,&quot;top&quot;:150.49999337263935,&quot;width&quot;:866.3500053345688}"/>
  <p:tag name="KSO_WM_DIAGRAM_COLOR_MATCH_VALUE" val="{&quot;shape&quot;:{&quot;fill&quot;:{&quot;solid&quot;:{&quot;brightness&quot;:0,&quot;colorType&quot;:1,&quot;foreColorIndex&quot;:5,&quot;transparency&quot;:0.8500000238418579},&quot;type&quot;:1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LINE_FORE_SCHEMECOLOR_INDEX" val="5"/>
  <p:tag name="KSO_WM_UNIT_LINE_FILL_TYPE" val="2"/>
  <p:tag name="KSO_WM_UNIT_USESOURCEFORMAT_APPLY" val="1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i"/>
  <p:tag name="KSO_WM_UNIT_INDEX" val="1_19"/>
  <p:tag name="KSO_WM_UNIT_ID" val="diagram20231444_4*l_i*1_19"/>
  <p:tag name="KSO_WM_TEMPLATE_CATEGORY" val="diagram"/>
  <p:tag name="KSO_WM_TEMPLATE_INDEX" val="20231444"/>
  <p:tag name="KSO_WM_UNIT_LAYERLEVEL" val="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37.2628479003906,&quot;left&quot;:59.04999466543122,&quot;top&quot;:150.49999337263935,&quot;width&quot;:866.3500053345688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0},{&quot;brightness&quot;:0,&quot;colorType&quot;:1,&quot;foreColorIndex&quot;:5,&quot;pos&quot;:1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UNIT_USESOURCEFORMAT_APPLY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i"/>
  <p:tag name="KSO_WM_UNIT_INDEX" val="1_2"/>
  <p:tag name="KSO_WM_UNIT_ID" val="diagram20231444_4*l_i*1_2"/>
  <p:tag name="KSO_WM_TEMPLATE_CATEGORY" val="diagram"/>
  <p:tag name="KSO_WM_TEMPLATE_INDEX" val="20231444"/>
  <p:tag name="KSO_WM_UNIT_LAYERLEVEL" val="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37.2628479003906,&quot;left&quot;:59.04999466543122,&quot;top&quot;:150.49999337263935,&quot;width&quot;:866.3500053345688}"/>
  <p:tag name="KSO_WM_DIAGRAM_COLOR_MATCH_VALUE" val="{&quot;shape&quot;:{&quot;fill&quot;:{&quot;gradient&quot;:[{&quot;brightness&quot;:0,&quot;colorType&quot;:1,&quot;foreColorIndex&quot;:5,&quot;pos&quot;:1,&quot;transparency&quot;:0.8999999761581421},{&quot;brightness&quot;:0,&quot;colorType&quot;:1,&quot;foreColorIndex&quot;:5,&quot;pos&quot;:0.25,&quot;transparency&quot;:1}],&quot;type&quot;:3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LINE_FORE_SCHEMECOLOR_INDEX" val="5"/>
  <p:tag name="KSO_WM_UNIT_LINE_FILL_TYPE" val="2"/>
  <p:tag name="KSO_WM_UNIT_USESOURCEFORMAT_APPLY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i"/>
  <p:tag name="KSO_WM_UNIT_INDEX" val="1_20"/>
  <p:tag name="KSO_WM_UNIT_ID" val="diagram20231444_4*l_i*1_20"/>
  <p:tag name="KSO_WM_TEMPLATE_CATEGORY" val="diagram"/>
  <p:tag name="KSO_WM_TEMPLATE_INDEX" val="20231444"/>
  <p:tag name="KSO_WM_UNIT_LAYERLEVEL" val="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37.2628479003906,&quot;left&quot;:59.04999466543122,&quot;top&quot;:150.49999337263935,&quot;width&quot;:866.3500053345688}"/>
  <p:tag name="KSO_WM_DIAGRAM_COLOR_MATCH_VALUE" val="{&quot;shape&quot;:{&quot;fill&quot;:{&quot;solid&quot;:{&quot;brightness&quot;:0,&quot;colorType&quot;:1,&quot;foreColorIndex&quot;:5,&quot;transparency&quot;:0.8500000238418579},&quot;type&quot;:1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LINE_FORE_SCHEMECOLOR_INDEX" val="5"/>
  <p:tag name="KSO_WM_UNIT_LINE_FILL_TYPE" val="2"/>
  <p:tag name="KSO_WM_UNIT_USESOURCEFORMAT_APPLY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i"/>
  <p:tag name="KSO_WM_UNIT_INDEX" val="1_21"/>
  <p:tag name="KSO_WM_UNIT_ID" val="diagram20231444_4*l_i*1_21"/>
  <p:tag name="KSO_WM_TEMPLATE_CATEGORY" val="diagram"/>
  <p:tag name="KSO_WM_TEMPLATE_INDEX" val="20231444"/>
  <p:tag name="KSO_WM_UNIT_LAYERLEVEL" val="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37.2628479003906,&quot;left&quot;:59.04999466543122,&quot;top&quot;:150.49999337263935,&quot;width&quot;:866.3500053345688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0},{&quot;brightness&quot;:0,&quot;colorType&quot;:1,&quot;foreColorIndex&quot;:5,&quot;pos&quot;:1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UNIT_USESOURCEFORMAT_APPLY" val="1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i"/>
  <p:tag name="KSO_WM_UNIT_INDEX" val="1_22"/>
  <p:tag name="KSO_WM_UNIT_ID" val="diagram20231444_4*l_i*1_22"/>
  <p:tag name="KSO_WM_TEMPLATE_CATEGORY" val="diagram"/>
  <p:tag name="KSO_WM_TEMPLATE_INDEX" val="20231444"/>
  <p:tag name="KSO_WM_UNIT_LAYERLEVEL" val="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37.2628479003906,&quot;left&quot;:59.04999466543122,&quot;top&quot;:150.49999337263935,&quot;width&quot;:866.3500053345688}"/>
  <p:tag name="KSO_WM_DIAGRAM_COLOR_MATCH_VALUE" val="{&quot;shape&quot;:{&quot;fill&quot;:{&quot;gradient&quot;:[{&quot;brightness&quot;:0,&quot;colorType&quot;:2,&quot;pos&quot;:0,&quot;rgb&quot;:&quot;#ffffff&quot;,&quot;transparency&quot;:0},{&quot;brightness&quot;:0,&quot;colorType&quot;:2,&quot;pos&quot;:0.9999899864196777,&quot;rgb&quot;:&quot;#ffffff&quot;,&quot;transparency&quot;:0.20000000298023224}],&quot;type&quot;:3},&quot;glow&quot;:{&quot;colorType&quot;:0},&quot;line&quot;:{&quot;type&quot;:0},&quot;shadow&quot;:{&quot;brightness&quot;:-0.25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HADOW_SCHEMECOLOR_INDEX" val="5"/>
  <p:tag name="KSO_WM_UNIT_TEXT_FILL_FORE_SCHEMECOLOR_INDEX" val="13"/>
  <p:tag name="KSO_WM_UNIT_TEXT_FILL_TYPE" val="1"/>
  <p:tag name="KSO_WM_UNIT_USESOURCEFORMAT_APPLY" val="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i"/>
  <p:tag name="KSO_WM_UNIT_INDEX" val="1_23"/>
  <p:tag name="KSO_WM_UNIT_ID" val="diagram20231444_4*l_i*1_23"/>
  <p:tag name="KSO_WM_TEMPLATE_CATEGORY" val="diagram"/>
  <p:tag name="KSO_WM_TEMPLATE_INDEX" val="20231444"/>
  <p:tag name="KSO_WM_UNIT_LAYERLEVEL" val="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37.2628479003906,&quot;left&quot;:59.04999466543122,&quot;top&quot;:150.49999337263935,&quot;width&quot;:866.3500053345688}"/>
  <p:tag name="KSO_WM_DIAGRAM_COLOR_MATCH_VALUE" val="{&quot;shape&quot;:{&quot;fill&quot;:{&quot;gradient&quot;:[{&quot;brightness&quot;:0,&quot;colorType&quot;:2,&quot;pos&quot;:0,&quot;rgb&quot;:&quot;#ffffff&quot;,&quot;transparency&quot;:0},{&quot;brightness&quot;:0,&quot;colorType&quot;:2,&quot;pos&quot;:0.9999899864196777,&quot;rgb&quot;:&quot;#ffffff&quot;,&quot;transparency&quot;:0.20000000298023224}],&quot;type&quot;:3},&quot;glow&quot;:{&quot;colorType&quot;:0},&quot;line&quot;:{&quot;type&quot;:0},&quot;shadow&quot;:{&quot;brightness&quot;:-0.25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HADOW_SCHEMECOLOR_INDEX" val="5"/>
  <p:tag name="KSO_WM_UNIT_TEXT_FILL_FORE_SCHEMECOLOR_INDEX" val="13"/>
  <p:tag name="KSO_WM_UNIT_TEXT_FILL_TYPE" val="1"/>
  <p:tag name="KSO_WM_UNIT_USESOURCEFORMAT_APPLY" val="1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i"/>
  <p:tag name="KSO_WM_UNIT_INDEX" val="1_24"/>
  <p:tag name="KSO_WM_UNIT_ID" val="diagram20231444_4*l_i*1_24"/>
  <p:tag name="KSO_WM_TEMPLATE_CATEGORY" val="diagram"/>
  <p:tag name="KSO_WM_TEMPLATE_INDEX" val="20231444"/>
  <p:tag name="KSO_WM_UNIT_LAYERLEVEL" val="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37.2628479003906,&quot;left&quot;:59.04999466543122,&quot;top&quot;:150.49999337263935,&quot;width&quot;:866.3500053345688}"/>
  <p:tag name="KSO_WM_DIAGRAM_COLOR_MATCH_VALUE" val="{&quot;shape&quot;:{&quot;fill&quot;:{&quot;gradient&quot;:[{&quot;brightness&quot;:0,&quot;colorType&quot;:2,&quot;pos&quot;:0,&quot;rgb&quot;:&quot;#ffffff&quot;,&quot;transparency&quot;:0},{&quot;brightness&quot;:0,&quot;colorType&quot;:2,&quot;pos&quot;:0.9999899864196777,&quot;rgb&quot;:&quot;#ffffff&quot;,&quot;transparency&quot;:0.20000000298023224}],&quot;type&quot;:3},&quot;glow&quot;:{&quot;colorType&quot;:0},&quot;line&quot;:{&quot;type&quot;:0},&quot;shadow&quot;:{&quot;brightness&quot;:-0.25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HADOW_SCHEMECOLOR_INDEX" val="5"/>
  <p:tag name="KSO_WM_UNIT_TEXT_FILL_FORE_SCHEMECOLOR_INDEX" val="13"/>
  <p:tag name="KSO_WM_UNIT_TEXT_FILL_TYPE" val="1"/>
  <p:tag name="KSO_WM_UNIT_USESOURCEFORMAT_APPLY" val="1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i"/>
  <p:tag name="KSO_WM_UNIT_INDEX" val="1_25"/>
  <p:tag name="KSO_WM_UNIT_ID" val="diagram20231444_4*l_i*1_25"/>
  <p:tag name="KSO_WM_TEMPLATE_CATEGORY" val="diagram"/>
  <p:tag name="KSO_WM_TEMPLATE_INDEX" val="20231444"/>
  <p:tag name="KSO_WM_UNIT_LAYERLEVEL" val="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37.2628479003906,&quot;left&quot;:59.04999466543122,&quot;top&quot;:150.49999337263935,&quot;width&quot;:866.3500053345688}"/>
  <p:tag name="KSO_WM_DIAGRAM_COLOR_MATCH_VALUE" val="{&quot;shape&quot;:{&quot;fill&quot;:{&quot;gradient&quot;:[{&quot;brightness&quot;:-0.25,&quot;colorType&quot;:1,&quot;foreColorIndex&quot;:5,&quot;pos&quot;:0.9200000166893005,&quot;transparency&quot;:0},{&quot;brightness&quot;:0.800000011920929,&quot;colorType&quot;:1,&quot;foreColorIndex&quot;:5,&quot;pos&quot;:0,&quot;transparency&quot;:0},{&quot;brightness&quot;:0.4000000059604645,&quot;colorType&quot;:1,&quot;foreColorIndex&quot;:5,&quot;pos&quot;:0.4000000059604645,&quot;transparency&quot;:0},{&quot;brightness&quot;:0,&quot;colorType&quot;:1,&quot;foreColorIndex&quot;:5,&quot;pos&quot;:0.6399999856948853,&quot;transparency&quot;:0}],&quot;type&quot;:3},&quot;glow&quot;:{&quot;colorType&quot;:0},&quot;line&quot;:{&quot;type&quot;:0},&quot;shadow&quot;:{&quot;brightness&quot;:0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SHADOW_SCHEMECOLOR_INDEX" val="5"/>
  <p:tag name="KSO_WM_UNIT_TEXT_FILL_FORE_SCHEMECOLOR_INDEX" val="13"/>
  <p:tag name="KSO_WM_UNIT_TEXT_FILL_TYPE" val="1"/>
  <p:tag name="KSO_WM_UNIT_USESOURCEFORMAT_APPLY" val="1"/>
</p:tagLst>
</file>

<file path=ppt/tags/tag26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1444_4*l_h_f*1_1_1"/>
  <p:tag name="KSO_WM_TEMPLATE_CATEGORY" val="diagram"/>
  <p:tag name="KSO_WM_TEMPLATE_INDEX" val="20231444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37.2628479003906,&quot;left&quot;:59.04999466543122,&quot;top&quot;:150.49999337263935,&quot;width&quot;:866.3500053345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你的项正文，文字是您思想的提炼"/>
  <p:tag name="KSO_WM_UNIT_TEXT_FILL_FORE_SCHEMECOLOR_INDEX" val="1"/>
  <p:tag name="KSO_WM_UNIT_TEXT_FILL_TYPE" val="1"/>
  <p:tag name="KSO_WM_UNIT_USESOURCEFORMAT_APPLY" val="1"/>
</p:tagLst>
</file>

<file path=ppt/tags/tag2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5_1"/>
  <p:tag name="KSO_WM_UNIT_ID" val="diagram20231444_4*l_h_f*1_5_1"/>
  <p:tag name="KSO_WM_TEMPLATE_CATEGORY" val="diagram"/>
  <p:tag name="KSO_WM_TEMPLATE_INDEX" val="20231444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37.2628479003906,&quot;left&quot;:59.04999466543122,&quot;top&quot;:150.49999337263935,&quot;width&quot;:866.3500053345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你的项正文，文字是您思想的提炼"/>
  <p:tag name="KSO_WM_UNIT_TEXT_FILL_FORE_SCHEMECOLOR_INDEX" val="1"/>
  <p:tag name="KSO_WM_UNIT_TEXT_FILL_TYPE" val="1"/>
  <p:tag name="KSO_WM_UNIT_USESOURCEFORMAT_APPLY" val="1"/>
</p:tagLst>
</file>

<file path=ppt/tags/tag28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4_1"/>
  <p:tag name="KSO_WM_UNIT_ID" val="diagram20231444_4*l_h_f*1_4_1"/>
  <p:tag name="KSO_WM_TEMPLATE_CATEGORY" val="diagram"/>
  <p:tag name="KSO_WM_TEMPLATE_INDEX" val="20231444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37.2628479003906,&quot;left&quot;:59.04999466543122,&quot;top&quot;:150.49999337263935,&quot;width&quot;:866.3500053345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你的项正文，文字是您思想的提炼"/>
  <p:tag name="KSO_WM_UNIT_TEXT_FILL_FORE_SCHEMECOLOR_INDEX" val="1"/>
  <p:tag name="KSO_WM_UNIT_TEXT_FILL_TYPE" val="1"/>
  <p:tag name="KSO_WM_UNIT_USESOURCEFORMAT_APPLY" val="1"/>
</p:tagLst>
</file>

<file path=ppt/tags/tag29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1444_4*l_h_f*1_2_1"/>
  <p:tag name="KSO_WM_TEMPLATE_CATEGORY" val="diagram"/>
  <p:tag name="KSO_WM_TEMPLATE_INDEX" val="20231444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37.2628479003906,&quot;left&quot;:59.04999466543122,&quot;top&quot;:150.49999337263935,&quot;width&quot;:866.3500053345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你的项正文，文字是您思想的提炼"/>
  <p:tag name="KSO_WM_UNIT_TEXT_FILL_FORE_SCHEMECOLOR_INDEX" val="1"/>
  <p:tag name="KSO_WM_UNIT_TEXT_FILL_TYPE" val="1"/>
  <p:tag name="KSO_WM_UNIT_USESOURCEFORMAT_APPLY" val="1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i"/>
  <p:tag name="KSO_WM_UNIT_INDEX" val="1_3"/>
  <p:tag name="KSO_WM_UNIT_ID" val="diagram20231444_4*l_i*1_3"/>
  <p:tag name="KSO_WM_TEMPLATE_CATEGORY" val="diagram"/>
  <p:tag name="KSO_WM_TEMPLATE_INDEX" val="20231444"/>
  <p:tag name="KSO_WM_UNIT_LAYERLEVEL" val="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37.2628479003906,&quot;left&quot;:59.04999466543122,&quot;top&quot;:150.49999337263935,&quot;width&quot;:866.3500053345688}"/>
  <p:tag name="KSO_WM_DIAGRAM_COLOR_MATCH_VALUE" val="{&quot;shape&quot;:{&quot;fill&quot;:{&quot;gradient&quot;:[{&quot;brightness&quot;:0,&quot;colorType&quot;:1,&quot;foreColorIndex&quot;:5,&quot;pos&quot;:1,&quot;transparency&quot;:0.800000011920929},{&quot;brightness&quot;:0,&quot;colorType&quot;:1,&quot;foreColorIndex&quot;:5,&quot;pos&quot;:0,&quot;transparency&quot;:1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USESOURCEFORMAT_APPLY" val="1"/>
</p:tagLst>
</file>

<file path=ppt/tags/tag30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1444_4*l_h_f*1_3_1"/>
  <p:tag name="KSO_WM_TEMPLATE_CATEGORY" val="diagram"/>
  <p:tag name="KSO_WM_TEMPLATE_INDEX" val="20231444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37.2628479003906,&quot;left&quot;:59.04999466543122,&quot;top&quot;:150.49999337263935,&quot;width&quot;:866.3500053345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你的项正文，文字是您思想的提炼"/>
  <p:tag name="KSO_WM_UNIT_TEXT_FILL_FORE_SCHEMECOLOR_INDEX" val="1"/>
  <p:tag name="KSO_WM_UNIT_TEXT_FILL_TYPE" val="1"/>
  <p:tag name="KSO_WM_UNIT_USESOURCEFORMAT_APPLY" val="1"/>
</p:tagLst>
</file>

<file path=ppt/tags/tag31.xml><?xml version="1.0" encoding="utf-8"?>
<p:tagLst xmlns:p="http://schemas.openxmlformats.org/presentationml/2006/main">
  <p:tag name="KSO_WM_SPECIAL_SOURCE" val="bdnull"/>
  <p:tag name="KSO_WM_SLIDE_ID" val="diagram20230315_4"/>
  <p:tag name="KSO_WM_TEMPLATE_SUBCATEGORY" val="0"/>
  <p:tag name="KSO_WM_TEMPLATE_MASTER_TYPE" val="0"/>
  <p:tag name="KSO_WM_TEMPLATE_COLOR_TYPE" val="0"/>
  <p:tag name="KSO_WM_SLIDE_ITEM_CNT" val="5"/>
  <p:tag name="KSO_WM_SLIDE_INDEX" val="4"/>
  <p:tag name="KSO_WM_TAG_VERSION" val="3.0"/>
  <p:tag name="KSO_WM_BEAUTIFY_FLAG" val="#wm#"/>
  <p:tag name="KSO_WM_TEMPLATE_CATEGORY" val="diagram"/>
  <p:tag name="KSO_WM_TEMPLATE_INDEX" val="20230315"/>
  <p:tag name="KSO_WM_SLIDE_LAYOUT" val="a_l"/>
  <p:tag name="KSO_WM_SLIDE_LAYOUT_CNT" val="1_1"/>
  <p:tag name="KSO_WM_SLIDE_TYPE" val="text"/>
  <p:tag name="KSO_WM_SLIDE_SUBTYPE" val="diag"/>
  <p:tag name="KSO_WM_SLIDE_SIZE" val="751.1*390.6"/>
  <p:tag name="KSO_WM_SLIDE_POSITION" val="103.75*119.45"/>
  <p:tag name="KSO_WM_DIAGRAM_GROUP_CODE" val="l1-1"/>
  <p:tag name="KSO_WM_SLIDE_DIAGTYPE" val="l"/>
  <p:tag name="RESOURCE_RECORD_KEY" val="{&quot;65&quot;:[20230315],&quot;71&quot;:[76235679938]}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408_7*m_i*1_1"/>
  <p:tag name="KSO_WM_TEMPLATE_CATEGORY" val="diagram"/>
  <p:tag name="KSO_WM_TEMPLATE_INDEX" val="20231408"/>
  <p:tag name="KSO_WM_UNIT_LAYERLEVEL" val="1_1"/>
  <p:tag name="KSO_WM_TAG_VERSION" val="3.0"/>
  <p:tag name="KSO_WM_BEAUTIFY_FLAG" val="#wm#"/>
  <p:tag name="KSO_WM_DIAGRAM_GROUP_CODE" val="m1-1"/>
  <p:tag name="KSO_WM_UNIT_TYPE" val="m_i"/>
  <p:tag name="KSO_WM_UNIT_INDEX" val="1_1"/>
  <p:tag name="KSO_WM_DIAGRAM_VERSION" val="3"/>
  <p:tag name="KSO_WM_DIAGRAM_COLOR_TRICK" val="1"/>
  <p:tag name="KSO_WM_DIAGRAM_COLOR_TEXT_CAN_REMOVE" val="n"/>
  <p:tag name="KSO_WM_DIAGRAM_MAX_ITEMCNT" val="10"/>
  <p:tag name="KSO_WM_DIAGRAM_MIN_ITEMCNT" val="3"/>
  <p:tag name="KSO_WM_DIAGRAM_VIRTUALLY_FRAME" val="{&quot;height&quot;:332.8761291503907,&quot;left&quot;:59.97661417322835,&quot;top&quot;:163.38595117283617,&quot;width&quot;:842.8233858267716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UNIT_LINE_FILL_TYPE" val="2"/>
  <p:tag name="KSO_WM_UNIT_USESOURCEFORMAT_APPLY" val="1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408_7*m_i*1_2"/>
  <p:tag name="KSO_WM_TEMPLATE_CATEGORY" val="diagram"/>
  <p:tag name="KSO_WM_TEMPLATE_INDEX" val="20231408"/>
  <p:tag name="KSO_WM_UNIT_LAYERLEVEL" val="1_1"/>
  <p:tag name="KSO_WM_TAG_VERSION" val="3.0"/>
  <p:tag name="KSO_WM_BEAUTIFY_FLAG" val="#wm#"/>
  <p:tag name="KSO_WM_DIAGRAM_GROUP_CODE" val="m1-1"/>
  <p:tag name="KSO_WM_UNIT_TYPE" val="m_i"/>
  <p:tag name="KSO_WM_UNIT_INDEX" val="1_2"/>
  <p:tag name="KSO_WM_DIAGRAM_VERSION" val="3"/>
  <p:tag name="KSO_WM_DIAGRAM_COLOR_TRICK" val="1"/>
  <p:tag name="KSO_WM_DIAGRAM_COLOR_TEXT_CAN_REMOVE" val="n"/>
  <p:tag name="KSO_WM_DIAGRAM_MAX_ITEMCNT" val="10"/>
  <p:tag name="KSO_WM_DIAGRAM_MIN_ITEMCNT" val="3"/>
  <p:tag name="KSO_WM_DIAGRAM_VIRTUALLY_FRAME" val="{&quot;height&quot;:332.8761291503907,&quot;left&quot;:59.97661417322835,&quot;top&quot;:163.38595117283617,&quot;width&quot;:842.8233858267716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UNIT_LINE_FILL_TYPE" val="2"/>
  <p:tag name="KSO_WM_UNIT_USESOURCEFORMAT_APPLY" val="1"/>
</p:tagLst>
</file>

<file path=ppt/tags/tag3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1_1"/>
  <p:tag name="KSO_WM_UNIT_ID" val="diagram20231408_7*m_h_a*1_1_1"/>
  <p:tag name="KSO_WM_TEMPLATE_CATEGORY" val="diagram"/>
  <p:tag name="KSO_WM_TEMPLATE_INDEX" val="20231408"/>
  <p:tag name="KSO_WM_UNIT_LAYERLEVEL" val="1_1_1"/>
  <p:tag name="KSO_WM_TAG_VERSION" val="3.0"/>
  <p:tag name="KSO_WM_BEAUTIFY_FLAG" val="#wm#"/>
  <p:tag name="KSO_WM_DIAGRAM_GROUP_CODE" val="m1-1"/>
  <p:tag name="KSO_WM_DIAGRAM_VERSION" val="3"/>
  <p:tag name="KSO_WM_DIAGRAM_COLOR_TRICK" val="1"/>
  <p:tag name="KSO_WM_DIAGRAM_COLOR_TEXT_CAN_REMOVE" val="n"/>
  <p:tag name="KSO_WM_DIAGRAM_MAX_ITEMCNT" val="10"/>
  <p:tag name="KSO_WM_DIAGRAM_MIN_ITEMCNT" val="3"/>
  <p:tag name="KSO_WM_DIAGRAM_VIRTUALLY_FRAME" val="{&quot;height&quot;:332.8761291503907,&quot;left&quot;:59.97661417322835,&quot;top&quot;:163.38595117283617,&quot;width&quot;:842.823385826771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1"/>
  <p:tag name="KSO_WM_UNIT_TEXT_FILL_TYPE" val="1"/>
  <p:tag name="KSO_WM_UNIT_USESOURCEFORMAT_APPLY" val="1"/>
</p:tagLst>
</file>

<file path=ppt/tags/tag3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2_1"/>
  <p:tag name="KSO_WM_UNIT_ID" val="diagram20231408_7*m_h_a*1_2_1"/>
  <p:tag name="KSO_WM_TEMPLATE_CATEGORY" val="diagram"/>
  <p:tag name="KSO_WM_TEMPLATE_INDEX" val="20231408"/>
  <p:tag name="KSO_WM_UNIT_LAYERLEVEL" val="1_1_1"/>
  <p:tag name="KSO_WM_TAG_VERSION" val="3.0"/>
  <p:tag name="KSO_WM_BEAUTIFY_FLAG" val="#wm#"/>
  <p:tag name="KSO_WM_DIAGRAM_GROUP_CODE" val="m1-1"/>
  <p:tag name="KSO_WM_DIAGRAM_VERSION" val="3"/>
  <p:tag name="KSO_WM_DIAGRAM_COLOR_TRICK" val="1"/>
  <p:tag name="KSO_WM_DIAGRAM_COLOR_TEXT_CAN_REMOVE" val="n"/>
  <p:tag name="KSO_WM_DIAGRAM_MAX_ITEMCNT" val="10"/>
  <p:tag name="KSO_WM_DIAGRAM_MIN_ITEMCNT" val="3"/>
  <p:tag name="KSO_WM_DIAGRAM_VIRTUALLY_FRAME" val="{&quot;height&quot;:332.8761291503907,&quot;left&quot;:59.97661417322835,&quot;top&quot;:163.38595117283617,&quot;width&quot;:842.823385826771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1"/>
  <p:tag name="KSO_WM_UNIT_TEXT_FILL_TYPE" val="1"/>
  <p:tag name="KSO_WM_UNIT_USESOURCEFORMAT_APPLY" val="1"/>
</p:tagLst>
</file>

<file path=ppt/tags/tag3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9_1"/>
  <p:tag name="KSO_WM_UNIT_ID" val="diagram20231408_7*m_h_a*1_9_1"/>
  <p:tag name="KSO_WM_TEMPLATE_CATEGORY" val="diagram"/>
  <p:tag name="KSO_WM_TEMPLATE_INDEX" val="20231408"/>
  <p:tag name="KSO_WM_UNIT_LAYERLEVEL" val="1_1_1"/>
  <p:tag name="KSO_WM_TAG_VERSION" val="3.0"/>
  <p:tag name="KSO_WM_BEAUTIFY_FLAG" val="#wm#"/>
  <p:tag name="KSO_WM_DIAGRAM_GROUP_CODE" val="m1-1"/>
  <p:tag name="KSO_WM_DIAGRAM_VERSION" val="3"/>
  <p:tag name="KSO_WM_DIAGRAM_COLOR_TRICK" val="1"/>
  <p:tag name="KSO_WM_DIAGRAM_COLOR_TEXT_CAN_REMOVE" val="n"/>
  <p:tag name="KSO_WM_DIAGRAM_MAX_ITEMCNT" val="10"/>
  <p:tag name="KSO_WM_DIAGRAM_MIN_ITEMCNT" val="3"/>
  <p:tag name="KSO_WM_DIAGRAM_VIRTUALLY_FRAME" val="{&quot;height&quot;:332.8761291503907,&quot;left&quot;:59.97661417322835,&quot;top&quot;:163.38595117283617,&quot;width&quot;:842.823385826771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1"/>
  <p:tag name="KSO_WM_UNIT_TEXT_FILL_TYPE" val="1"/>
  <p:tag name="KSO_WM_UNIT_USESOURCEFORMAT_APPLY" val="1"/>
</p:tagLst>
</file>

<file path=ppt/tags/tag3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3_1"/>
  <p:tag name="KSO_WM_UNIT_ID" val="diagram20231408_7*m_h_a*1_3_1"/>
  <p:tag name="KSO_WM_TEMPLATE_CATEGORY" val="diagram"/>
  <p:tag name="KSO_WM_TEMPLATE_INDEX" val="20231408"/>
  <p:tag name="KSO_WM_UNIT_LAYERLEVEL" val="1_1_1"/>
  <p:tag name="KSO_WM_TAG_VERSION" val="3.0"/>
  <p:tag name="KSO_WM_BEAUTIFY_FLAG" val="#wm#"/>
  <p:tag name="KSO_WM_DIAGRAM_GROUP_CODE" val="m1-1"/>
  <p:tag name="KSO_WM_DIAGRAM_VERSION" val="3"/>
  <p:tag name="KSO_WM_DIAGRAM_COLOR_TRICK" val="1"/>
  <p:tag name="KSO_WM_DIAGRAM_COLOR_TEXT_CAN_REMOVE" val="n"/>
  <p:tag name="KSO_WM_DIAGRAM_MAX_ITEMCNT" val="10"/>
  <p:tag name="KSO_WM_DIAGRAM_MIN_ITEMCNT" val="3"/>
  <p:tag name="KSO_WM_DIAGRAM_VIRTUALLY_FRAME" val="{&quot;height&quot;:332.8761291503907,&quot;left&quot;:59.97661417322835,&quot;top&quot;:163.38595117283617,&quot;width&quot;:842.823385826771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1"/>
  <p:tag name="KSO_WM_UNIT_TEXT_FILL_TYPE" val="1"/>
  <p:tag name="KSO_WM_UNIT_USESOURCEFORMAT_APPLY" val="1"/>
</p:tagLst>
</file>

<file path=ppt/tags/tag3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8_1"/>
  <p:tag name="KSO_WM_UNIT_ID" val="diagram20231408_7*m_h_a*1_8_1"/>
  <p:tag name="KSO_WM_TEMPLATE_CATEGORY" val="diagram"/>
  <p:tag name="KSO_WM_TEMPLATE_INDEX" val="20231408"/>
  <p:tag name="KSO_WM_UNIT_LAYERLEVEL" val="1_1_1"/>
  <p:tag name="KSO_WM_TAG_VERSION" val="3.0"/>
  <p:tag name="KSO_WM_BEAUTIFY_FLAG" val="#wm#"/>
  <p:tag name="KSO_WM_DIAGRAM_GROUP_CODE" val="m1-1"/>
  <p:tag name="KSO_WM_DIAGRAM_VERSION" val="3"/>
  <p:tag name="KSO_WM_DIAGRAM_COLOR_TRICK" val="1"/>
  <p:tag name="KSO_WM_DIAGRAM_COLOR_TEXT_CAN_REMOVE" val="n"/>
  <p:tag name="KSO_WM_DIAGRAM_MAX_ITEMCNT" val="10"/>
  <p:tag name="KSO_WM_DIAGRAM_MIN_ITEMCNT" val="3"/>
  <p:tag name="KSO_WM_DIAGRAM_VIRTUALLY_FRAME" val="{&quot;height&quot;:332.8761291503907,&quot;left&quot;:59.97661417322835,&quot;top&quot;:163.38595117283617,&quot;width&quot;:842.823385826771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1"/>
  <p:tag name="KSO_WM_UNIT_TEXT_FILL_TYPE" val="1"/>
  <p:tag name="KSO_WM_UNIT_USESOURCEFORMAT_APPLY" val="1"/>
</p:tagLst>
</file>

<file path=ppt/tags/tag3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4_1"/>
  <p:tag name="KSO_WM_UNIT_ID" val="diagram20231408_7*m_h_a*1_4_1"/>
  <p:tag name="KSO_WM_TEMPLATE_CATEGORY" val="diagram"/>
  <p:tag name="KSO_WM_TEMPLATE_INDEX" val="20231408"/>
  <p:tag name="KSO_WM_UNIT_LAYERLEVEL" val="1_1_1"/>
  <p:tag name="KSO_WM_TAG_VERSION" val="3.0"/>
  <p:tag name="KSO_WM_BEAUTIFY_FLAG" val="#wm#"/>
  <p:tag name="KSO_WM_DIAGRAM_GROUP_CODE" val="m1-1"/>
  <p:tag name="KSO_WM_DIAGRAM_VERSION" val="3"/>
  <p:tag name="KSO_WM_DIAGRAM_COLOR_TRICK" val="1"/>
  <p:tag name="KSO_WM_DIAGRAM_COLOR_TEXT_CAN_REMOVE" val="n"/>
  <p:tag name="KSO_WM_DIAGRAM_MAX_ITEMCNT" val="10"/>
  <p:tag name="KSO_WM_DIAGRAM_MIN_ITEMCNT" val="3"/>
  <p:tag name="KSO_WM_DIAGRAM_VIRTUALLY_FRAME" val="{&quot;height&quot;:332.8761291503907,&quot;left&quot;:59.97661417322835,&quot;top&quot;:163.38595117283617,&quot;width&quot;:842.823385826771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1"/>
  <p:tag name="KSO_WM_UNIT_TEXT_FILL_TYPE" val="1"/>
  <p:tag name="KSO_WM_UNIT_USESOURCEFORMAT_APPLY" val="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i"/>
  <p:tag name="KSO_WM_UNIT_INDEX" val="1_4"/>
  <p:tag name="KSO_WM_UNIT_ID" val="diagram20231444_4*l_i*1_4"/>
  <p:tag name="KSO_WM_TEMPLATE_CATEGORY" val="diagram"/>
  <p:tag name="KSO_WM_TEMPLATE_INDEX" val="20231444"/>
  <p:tag name="KSO_WM_UNIT_LAYERLEVEL" val="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37.2628479003906,&quot;left&quot;:59.04999466543122,&quot;top&quot;:150.49999337263935,&quot;width&quot;:866.3500053345688}"/>
  <p:tag name="KSO_WM_DIAGRAM_COLOR_MATCH_VALUE" val="{&quot;shape&quot;:{&quot;fill&quot;:{&quot;gradient&quot;:[{&quot;brightness&quot;:0,&quot;colorType&quot;:1,&quot;foreColorIndex&quot;:5,&quot;pos&quot;:1,&quot;transparency&quot;:0.800000011920929},{&quot;brightness&quot;:0,&quot;colorType&quot;:1,&quot;foreColorIndex&quot;:5,&quot;pos&quot;:0,&quot;transparency&quot;:1}],&quot;type&quot;:3},&quot;glow&quot;:{&quot;colorType&quot;:0},&quot;line&quot;:{&quot;solidLine&quot;:{&quot;brightness&quot;:0,&quot;colorType&quot;:1,&quot;foreColorIndex&quot;:5,&quot;transparency&quot;:0.850000023841857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LINE_FORE_SCHEMECOLOR_INDEX" val="5"/>
  <p:tag name="KSO_WM_UNIT_LINE_FILL_TYPE" val="2"/>
  <p:tag name="KSO_WM_UNIT_USESOURCEFORMAT_APPLY" val="1"/>
</p:tagLst>
</file>

<file path=ppt/tags/tag4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7_1"/>
  <p:tag name="KSO_WM_UNIT_ID" val="diagram20231408_7*m_h_a*1_7_1"/>
  <p:tag name="KSO_WM_TEMPLATE_CATEGORY" val="diagram"/>
  <p:tag name="KSO_WM_TEMPLATE_INDEX" val="20231408"/>
  <p:tag name="KSO_WM_UNIT_LAYERLEVEL" val="1_1_1"/>
  <p:tag name="KSO_WM_TAG_VERSION" val="3.0"/>
  <p:tag name="KSO_WM_BEAUTIFY_FLAG" val="#wm#"/>
  <p:tag name="KSO_WM_DIAGRAM_GROUP_CODE" val="m1-1"/>
  <p:tag name="KSO_WM_DIAGRAM_VERSION" val="3"/>
  <p:tag name="KSO_WM_DIAGRAM_COLOR_TRICK" val="1"/>
  <p:tag name="KSO_WM_DIAGRAM_COLOR_TEXT_CAN_REMOVE" val="n"/>
  <p:tag name="KSO_WM_DIAGRAM_MAX_ITEMCNT" val="10"/>
  <p:tag name="KSO_WM_DIAGRAM_MIN_ITEMCNT" val="3"/>
  <p:tag name="KSO_WM_DIAGRAM_VIRTUALLY_FRAME" val="{&quot;height&quot;:332.8761291503907,&quot;left&quot;:59.97661417322835,&quot;top&quot;:163.38595117283617,&quot;width&quot;:842.823385826771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1"/>
  <p:tag name="KSO_WM_UNIT_TEXT_FILL_TYPE" val="1"/>
  <p:tag name="KSO_WM_UNIT_USESOURCEFORMAT_APPLY" val="1"/>
</p:tagLst>
</file>

<file path=ppt/tags/tag4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5_1"/>
  <p:tag name="KSO_WM_UNIT_ID" val="diagram20231408_7*m_h_a*1_5_1"/>
  <p:tag name="KSO_WM_TEMPLATE_CATEGORY" val="diagram"/>
  <p:tag name="KSO_WM_TEMPLATE_INDEX" val="20231408"/>
  <p:tag name="KSO_WM_UNIT_LAYERLEVEL" val="1_1_1"/>
  <p:tag name="KSO_WM_TAG_VERSION" val="3.0"/>
  <p:tag name="KSO_WM_BEAUTIFY_FLAG" val="#wm#"/>
  <p:tag name="KSO_WM_DIAGRAM_GROUP_CODE" val="m1-1"/>
  <p:tag name="KSO_WM_DIAGRAM_VERSION" val="3"/>
  <p:tag name="KSO_WM_DIAGRAM_COLOR_TRICK" val="1"/>
  <p:tag name="KSO_WM_DIAGRAM_COLOR_TEXT_CAN_REMOVE" val="n"/>
  <p:tag name="KSO_WM_DIAGRAM_MAX_ITEMCNT" val="10"/>
  <p:tag name="KSO_WM_DIAGRAM_MIN_ITEMCNT" val="3"/>
  <p:tag name="KSO_WM_DIAGRAM_VIRTUALLY_FRAME" val="{&quot;height&quot;:332.8761291503907,&quot;left&quot;:59.97661417322835,&quot;top&quot;:163.38595117283617,&quot;width&quot;:842.823385826771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1"/>
  <p:tag name="KSO_WM_UNIT_TEXT_FILL_TYPE" val="1"/>
  <p:tag name="KSO_WM_UNIT_USESOURCEFORMAT_APPLY" val="1"/>
</p:tagLst>
</file>

<file path=ppt/tags/tag4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6_1"/>
  <p:tag name="KSO_WM_UNIT_ID" val="diagram20231408_7*m_h_a*1_6_1"/>
  <p:tag name="KSO_WM_TEMPLATE_CATEGORY" val="diagram"/>
  <p:tag name="KSO_WM_TEMPLATE_INDEX" val="20231408"/>
  <p:tag name="KSO_WM_UNIT_LAYERLEVEL" val="1_1_1"/>
  <p:tag name="KSO_WM_TAG_VERSION" val="3.0"/>
  <p:tag name="KSO_WM_BEAUTIFY_FLAG" val="#wm#"/>
  <p:tag name="KSO_WM_DIAGRAM_GROUP_CODE" val="m1-1"/>
  <p:tag name="KSO_WM_DIAGRAM_VERSION" val="3"/>
  <p:tag name="KSO_WM_DIAGRAM_COLOR_TRICK" val="1"/>
  <p:tag name="KSO_WM_DIAGRAM_COLOR_TEXT_CAN_REMOVE" val="n"/>
  <p:tag name="KSO_WM_DIAGRAM_MAX_ITEMCNT" val="10"/>
  <p:tag name="KSO_WM_DIAGRAM_MIN_ITEMCNT" val="3"/>
  <p:tag name="KSO_WM_DIAGRAM_VIRTUALLY_FRAME" val="{&quot;height&quot;:332.8761291503907,&quot;left&quot;:59.97661417322835,&quot;top&quot;:163.38595117283617,&quot;width&quot;:842.823385826771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1"/>
  <p:tag name="KSO_WM_UNIT_TEXT_FILL_TYPE" val="1"/>
  <p:tag name="KSO_WM_UNIT_USESOURCEFORMAT_APPLY" val="1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408_7*m_i*1_3"/>
  <p:tag name="KSO_WM_TEMPLATE_CATEGORY" val="diagram"/>
  <p:tag name="KSO_WM_TEMPLATE_INDEX" val="20231408"/>
  <p:tag name="KSO_WM_UNIT_LAYERLEVEL" val="1_1"/>
  <p:tag name="KSO_WM_TAG_VERSION" val="3.0"/>
  <p:tag name="KSO_WM_BEAUTIFY_FLAG" val="#wm#"/>
  <p:tag name="KSO_WM_DIAGRAM_GROUP_CODE" val="m1-1"/>
  <p:tag name="KSO_WM_UNIT_TYPE" val="m_i"/>
  <p:tag name="KSO_WM_UNIT_INDEX" val="1_3"/>
  <p:tag name="KSO_WM_DIAGRAM_VERSION" val="3"/>
  <p:tag name="KSO_WM_DIAGRAM_COLOR_TRICK" val="1"/>
  <p:tag name="KSO_WM_DIAGRAM_COLOR_TEXT_CAN_REMOVE" val="n"/>
  <p:tag name="KSO_WM_DIAGRAM_MAX_ITEMCNT" val="10"/>
  <p:tag name="KSO_WM_DIAGRAM_MIN_ITEMCNT" val="3"/>
  <p:tag name="KSO_WM_DIAGRAM_VIRTUALLY_FRAME" val="{&quot;height&quot;:332.8761291503907,&quot;left&quot;:59.97661417322835,&quot;top&quot;:163.38595117283617,&quot;width&quot;:842.8233858267716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408_7*m_h_x*1_3_1"/>
  <p:tag name="KSO_WM_TEMPLATE_CATEGORY" val="diagram"/>
  <p:tag name="KSO_WM_TEMPLATE_INDEX" val="20231408"/>
  <p:tag name="KSO_WM_UNIT_LAYERLEVEL" val="1_1_1"/>
  <p:tag name="KSO_WM_TAG_VERSION" val="3.0"/>
  <p:tag name="KSO_WM_BEAUTIFY_FLAG" val="#wm#"/>
  <p:tag name="KSO_WM_UNIT_VALUE" val="72*80"/>
  <p:tag name="KSO_WM_DIAGRAM_GROUP_CODE" val="m1-1"/>
  <p:tag name="KSO_WM_UNIT_TYPE" val="m_h_x"/>
  <p:tag name="KSO_WM_UNIT_INDEX" val="1_3_1"/>
  <p:tag name="KSO_WM_DIAGRAM_VERSION" val="3"/>
  <p:tag name="KSO_WM_DIAGRAM_COLOR_TRICK" val="1"/>
  <p:tag name="KSO_WM_DIAGRAM_COLOR_TEXT_CAN_REMOVE" val="n"/>
  <p:tag name="KSO_WM_DIAGRAM_MAX_ITEMCNT" val="10"/>
  <p:tag name="KSO_WM_DIAGRAM_MIN_ITEMCNT" val="3"/>
  <p:tag name="KSO_WM_DIAGRAM_VIRTUALLY_FRAME" val="{&quot;height&quot;:332.8761291503907,&quot;left&quot;:59.97661417322835,&quot;top&quot;:163.38595117283617,&quot;width&quot;:842.8233858267716}"/>
  <p:tag name="KSO_WM_DIAGRAM_COLOR_MATCH_VALUE" val="{&quot;shape&quot;:{&quot;fill&quot;:{&quot;gradient&quot;:[{&quot;brightness&quot;:-0.25,&quot;colorType&quot;:1,&quot;foreColorIndex&quot;:5,&quot;pos&quot;:0.9930099844932556,&quot;transparency&quot;:0},{&quot;brightness&quot;:0.4000000059604645,&quot;colorType&quot;:1,&quot;foreColorIndex&quot;:5,&quot;pos&quot;:0,&quot;transparency&quot;:0},{&quot;brightness&quot;:0,&quot;colorType&quot;:1,&quot;foreColorIndex&quot;:5,&quot;pos&quot;:0.6800000071525574,&quot;transparency&quot;:0}],&quot;type&quot;:3},&quot;glow&quot;:{&quot;colorType&quot;:0},&quot;line&quot;:{&quot;type&quot;:0},&quot;shadow&quot;:{&quot;brightness&quot;:0,&quot;colorType&quot;:1,&quot;foreColorIndex&quot;:5,&quot;transparency&quot;:0.8799999952316284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SHADOW_SCHEMECOLOR_INDEX" val="5"/>
  <p:tag name="KSO_WM_UNIT_TEXT_FILL_FORE_SCHEMECOLOR_INDEX" val="13"/>
  <p:tag name="KSO_WM_UNIT_TEXT_FILL_TYPE" val="1"/>
  <p:tag name="KSO_WM_UNIT_USESOURCEFORMAT_APPLY" val="1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408_7*m_h_x*1_4_1"/>
  <p:tag name="KSO_WM_TEMPLATE_CATEGORY" val="diagram"/>
  <p:tag name="KSO_WM_TEMPLATE_INDEX" val="20231408"/>
  <p:tag name="KSO_WM_UNIT_LAYERLEVEL" val="1_1_1"/>
  <p:tag name="KSO_WM_TAG_VERSION" val="3.0"/>
  <p:tag name="KSO_WM_BEAUTIFY_FLAG" val="#wm#"/>
  <p:tag name="KSO_WM_UNIT_VALUE" val="85*85"/>
  <p:tag name="KSO_WM_DIAGRAM_GROUP_CODE" val="m1-1"/>
  <p:tag name="KSO_WM_UNIT_TYPE" val="m_h_x"/>
  <p:tag name="KSO_WM_UNIT_INDEX" val="1_4_1"/>
  <p:tag name="KSO_WM_DIAGRAM_VERSION" val="3"/>
  <p:tag name="KSO_WM_DIAGRAM_COLOR_TRICK" val="1"/>
  <p:tag name="KSO_WM_DIAGRAM_COLOR_TEXT_CAN_REMOVE" val="n"/>
  <p:tag name="KSO_WM_DIAGRAM_MAX_ITEMCNT" val="10"/>
  <p:tag name="KSO_WM_DIAGRAM_MIN_ITEMCNT" val="3"/>
  <p:tag name="KSO_WM_DIAGRAM_VIRTUALLY_FRAME" val="{&quot;height&quot;:332.8761291503907,&quot;left&quot;:59.97661417322835,&quot;top&quot;:163.38595117283617,&quot;width&quot;:842.8233858267716}"/>
  <p:tag name="KSO_WM_DIAGRAM_COLOR_MATCH_VALUE" val="{&quot;shape&quot;:{&quot;fill&quot;:{&quot;gradient&quot;:[{&quot;brightness&quot;:-0.25,&quot;colorType&quot;:1,&quot;foreColorIndex&quot;:5,&quot;pos&quot;:0.9930099844932556,&quot;transparency&quot;:0},{&quot;brightness&quot;:0.4000000059604645,&quot;colorType&quot;:1,&quot;foreColorIndex&quot;:5,&quot;pos&quot;:0,&quot;transparency&quot;:0},{&quot;brightness&quot;:0,&quot;colorType&quot;:1,&quot;foreColorIndex&quot;:5,&quot;pos&quot;:0.6800000071525574,&quot;transparency&quot;:0}],&quot;type&quot;:3},&quot;glow&quot;:{&quot;colorType&quot;:0},&quot;line&quot;:{&quot;type&quot;:0},&quot;shadow&quot;:{&quot;brightness&quot;:0,&quot;colorType&quot;:1,&quot;foreColorIndex&quot;:5,&quot;transparency&quot;:0.8799999952316284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SHADOW_SCHEMECOLOR_INDEX" val="5"/>
  <p:tag name="KSO_WM_UNIT_TEXT_FILL_FORE_SCHEMECOLOR_INDEX" val="13"/>
  <p:tag name="KSO_WM_UNIT_TEXT_FILL_TYPE" val="1"/>
  <p:tag name="KSO_WM_UNIT_USESOURCEFORMAT_APPLY" val="1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408_7*m_h_x*1_8_1"/>
  <p:tag name="KSO_WM_TEMPLATE_CATEGORY" val="diagram"/>
  <p:tag name="KSO_WM_TEMPLATE_INDEX" val="20231408"/>
  <p:tag name="KSO_WM_UNIT_LAYERLEVEL" val="1_1_1"/>
  <p:tag name="KSO_WM_TAG_VERSION" val="3.0"/>
  <p:tag name="KSO_WM_BEAUTIFY_FLAG" val="#wm#"/>
  <p:tag name="KSO_WM_UNIT_VALUE" val="88*97"/>
  <p:tag name="KSO_WM_DIAGRAM_GROUP_CODE" val="m1-1"/>
  <p:tag name="KSO_WM_UNIT_TYPE" val="m_h_x"/>
  <p:tag name="KSO_WM_UNIT_INDEX" val="1_8_1"/>
  <p:tag name="KSO_WM_DIAGRAM_VERSION" val="3"/>
  <p:tag name="KSO_WM_DIAGRAM_COLOR_TRICK" val="1"/>
  <p:tag name="KSO_WM_DIAGRAM_COLOR_TEXT_CAN_REMOVE" val="n"/>
  <p:tag name="KSO_WM_DIAGRAM_MAX_ITEMCNT" val="10"/>
  <p:tag name="KSO_WM_DIAGRAM_MIN_ITEMCNT" val="3"/>
  <p:tag name="KSO_WM_DIAGRAM_VIRTUALLY_FRAME" val="{&quot;height&quot;:332.8761291503907,&quot;left&quot;:59.97661417322835,&quot;top&quot;:163.38595117283617,&quot;width&quot;:842.8233858267716}"/>
  <p:tag name="KSO_WM_DIAGRAM_COLOR_MATCH_VALUE" val="{&quot;shape&quot;:{&quot;fill&quot;:{&quot;gradient&quot;:[{&quot;brightness&quot;:0,&quot;colorType&quot;:1,&quot;foreColorIndex&quot;:5,&quot;pos&quot;:0.6299999952316284,&quot;transparency&quot;:0},{&quot;brightness&quot;:0.4000000059604645,&quot;colorType&quot;:1,&quot;foreColorIndex&quot;:5,&quot;pos&quot;:0,&quot;transparency&quot;:0},{&quot;brightness&quot;:-0.25,&quot;colorType&quot;:1,&quot;foreColorIndex&quot;:5,&quot;pos&quot;:0.9999899864196777,&quot;transparency&quot;:0}],&quot;type&quot;:3},&quot;glow&quot;:{&quot;colorType&quot;:0},&quot;line&quot;:{&quot;type&quot;:0},&quot;shadow&quot;:{&quot;brightness&quot;:0,&quot;colorType&quot;:1,&quot;foreColorIndex&quot;:5,&quot;transparency&quot;:0.8799999952316284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SHADOW_SCHEMECOLOR_INDEX" val="5"/>
  <p:tag name="KSO_WM_UNIT_TEXT_FILL_FORE_SCHEMECOLOR_INDEX" val="13"/>
  <p:tag name="KSO_WM_UNIT_TEXT_FILL_TYPE" val="1"/>
  <p:tag name="KSO_WM_UNIT_USESOURCEFORMAT_APPLY" val="1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408_7*m_h_x*1_9_1"/>
  <p:tag name="KSO_WM_TEMPLATE_CATEGORY" val="diagram"/>
  <p:tag name="KSO_WM_TEMPLATE_INDEX" val="20231408"/>
  <p:tag name="KSO_WM_UNIT_LAYERLEVEL" val="1_1_1"/>
  <p:tag name="KSO_WM_TAG_VERSION" val="3.0"/>
  <p:tag name="KSO_WM_BEAUTIFY_FLAG" val="#wm#"/>
  <p:tag name="KSO_WM_UNIT_VALUE" val="85*87"/>
  <p:tag name="KSO_WM_DIAGRAM_GROUP_CODE" val="m1-1"/>
  <p:tag name="KSO_WM_UNIT_TYPE" val="m_h_x"/>
  <p:tag name="KSO_WM_UNIT_INDEX" val="1_9_1"/>
  <p:tag name="KSO_WM_DIAGRAM_VERSION" val="3"/>
  <p:tag name="KSO_WM_DIAGRAM_COLOR_TRICK" val="1"/>
  <p:tag name="KSO_WM_DIAGRAM_COLOR_TEXT_CAN_REMOVE" val="n"/>
  <p:tag name="KSO_WM_DIAGRAM_MAX_ITEMCNT" val="10"/>
  <p:tag name="KSO_WM_DIAGRAM_MIN_ITEMCNT" val="3"/>
  <p:tag name="KSO_WM_DIAGRAM_VIRTUALLY_FRAME" val="{&quot;height&quot;:332.8761291503907,&quot;left&quot;:59.97661417322835,&quot;top&quot;:163.38595117283617,&quot;width&quot;:842.8233858267716}"/>
  <p:tag name="KSO_WM_DIAGRAM_COLOR_MATCH_VALUE" val="{&quot;shape&quot;:{&quot;fill&quot;:{&quot;gradient&quot;:[{&quot;brightness&quot;:0,&quot;colorType&quot;:1,&quot;foreColorIndex&quot;:5,&quot;pos&quot;:0.6299999952316284,&quot;transparency&quot;:0},{&quot;brightness&quot;:0.4000000059604645,&quot;colorType&quot;:1,&quot;foreColorIndex&quot;:5,&quot;pos&quot;:0,&quot;transparency&quot;:0},{&quot;brightness&quot;:-0.25,&quot;colorType&quot;:1,&quot;foreColorIndex&quot;:5,&quot;pos&quot;:0.9999899864196777,&quot;transparency&quot;:0}],&quot;type&quot;:3},&quot;glow&quot;:{&quot;colorType&quot;:0},&quot;line&quot;:{&quot;type&quot;:0},&quot;shadow&quot;:{&quot;brightness&quot;:0,&quot;colorType&quot;:1,&quot;foreColorIndex&quot;:5,&quot;transparency&quot;:0.8799999952316284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SHADOW_SCHEMECOLOR_INDEX" val="5"/>
  <p:tag name="KSO_WM_UNIT_TEXT_FILL_FORE_SCHEMECOLOR_INDEX" val="13"/>
  <p:tag name="KSO_WM_UNIT_TEXT_FILL_TYPE" val="1"/>
  <p:tag name="KSO_WM_UNIT_USESOURCEFORMAT_APPLY" val="1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408_7*m_h_x*1_7_1"/>
  <p:tag name="KSO_WM_TEMPLATE_CATEGORY" val="diagram"/>
  <p:tag name="KSO_WM_TEMPLATE_INDEX" val="20231408"/>
  <p:tag name="KSO_WM_UNIT_LAYERLEVEL" val="1_1_1"/>
  <p:tag name="KSO_WM_TAG_VERSION" val="3.0"/>
  <p:tag name="KSO_WM_BEAUTIFY_FLAG" val="#wm#"/>
  <p:tag name="KSO_WM_UNIT_VALUE" val="86*98"/>
  <p:tag name="KSO_WM_DIAGRAM_GROUP_CODE" val="m1-1"/>
  <p:tag name="KSO_WM_UNIT_TYPE" val="m_h_x"/>
  <p:tag name="KSO_WM_UNIT_INDEX" val="1_7_1"/>
  <p:tag name="KSO_WM_DIAGRAM_VERSION" val="3"/>
  <p:tag name="KSO_WM_DIAGRAM_COLOR_TRICK" val="1"/>
  <p:tag name="KSO_WM_DIAGRAM_COLOR_TEXT_CAN_REMOVE" val="n"/>
  <p:tag name="KSO_WM_DIAGRAM_MAX_ITEMCNT" val="10"/>
  <p:tag name="KSO_WM_DIAGRAM_MIN_ITEMCNT" val="3"/>
  <p:tag name="KSO_WM_DIAGRAM_VIRTUALLY_FRAME" val="{&quot;height&quot;:332.8761291503907,&quot;left&quot;:59.97661417322835,&quot;top&quot;:163.38595117283617,&quot;width&quot;:842.8233858267716}"/>
  <p:tag name="KSO_WM_DIAGRAM_COLOR_MATCH_VALUE" val="{&quot;shape&quot;:{&quot;fill&quot;:{&quot;gradient&quot;:[{&quot;brightness&quot;:0,&quot;colorType&quot;:1,&quot;foreColorIndex&quot;:5,&quot;pos&quot;:0.6299999952316284,&quot;transparency&quot;:0},{&quot;brightness&quot;:0.4000000059604645,&quot;colorType&quot;:1,&quot;foreColorIndex&quot;:5,&quot;pos&quot;:0,&quot;transparency&quot;:0},{&quot;brightness&quot;:-0.25,&quot;colorType&quot;:1,&quot;foreColorIndex&quot;:5,&quot;pos&quot;:0.9999899864196777,&quot;transparency&quot;:0}],&quot;type&quot;:3},&quot;glow&quot;:{&quot;colorType&quot;:0},&quot;line&quot;:{&quot;type&quot;:0},&quot;shadow&quot;:{&quot;brightness&quot;:0,&quot;colorType&quot;:1,&quot;foreColorIndex&quot;:5,&quot;transparency&quot;:0.8799999952316284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SHADOW_SCHEMECOLOR_INDEX" val="5"/>
  <p:tag name="KSO_WM_UNIT_TEXT_FILL_FORE_SCHEMECOLOR_INDEX" val="13"/>
  <p:tag name="KSO_WM_UNIT_TEXT_FILL_TYPE" val="1"/>
  <p:tag name="KSO_WM_UNIT_USESOURCEFORMAT_APPLY" val="1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408_7*m_h_x*1_6_1"/>
  <p:tag name="KSO_WM_TEMPLATE_CATEGORY" val="diagram"/>
  <p:tag name="KSO_WM_TEMPLATE_INDEX" val="20231408"/>
  <p:tag name="KSO_WM_UNIT_LAYERLEVEL" val="1_1_1"/>
  <p:tag name="KSO_WM_TAG_VERSION" val="3.0"/>
  <p:tag name="KSO_WM_BEAUTIFY_FLAG" val="#wm#"/>
  <p:tag name="KSO_WM_UNIT_VALUE" val="86*96"/>
  <p:tag name="KSO_WM_DIAGRAM_GROUP_CODE" val="m1-1"/>
  <p:tag name="KSO_WM_UNIT_TYPE" val="m_h_x"/>
  <p:tag name="KSO_WM_UNIT_INDEX" val="1_6_1"/>
  <p:tag name="KSO_WM_DIAGRAM_VERSION" val="3"/>
  <p:tag name="KSO_WM_DIAGRAM_COLOR_TRICK" val="1"/>
  <p:tag name="KSO_WM_DIAGRAM_COLOR_TEXT_CAN_REMOVE" val="n"/>
  <p:tag name="KSO_WM_DIAGRAM_MAX_ITEMCNT" val="10"/>
  <p:tag name="KSO_WM_DIAGRAM_MIN_ITEMCNT" val="3"/>
  <p:tag name="KSO_WM_DIAGRAM_VIRTUALLY_FRAME" val="{&quot;height&quot;:332.8761291503907,&quot;left&quot;:59.97661417322835,&quot;top&quot;:163.38595117283617,&quot;width&quot;:842.8233858267716}"/>
  <p:tag name="KSO_WM_DIAGRAM_COLOR_MATCH_VALUE" val="{&quot;shape&quot;:{&quot;fill&quot;:{&quot;gradient&quot;:[{&quot;brightness&quot;:0,&quot;colorType&quot;:1,&quot;foreColorIndex&quot;:5,&quot;pos&quot;:0.6299999952316284,&quot;transparency&quot;:0},{&quot;brightness&quot;:0.4000000059604645,&quot;colorType&quot;:1,&quot;foreColorIndex&quot;:5,&quot;pos&quot;:0,&quot;transparency&quot;:0},{&quot;brightness&quot;:-0.25,&quot;colorType&quot;:1,&quot;foreColorIndex&quot;:5,&quot;pos&quot;:0.9999899864196777,&quot;transparency&quot;:0}],&quot;type&quot;:3},&quot;glow&quot;:{&quot;colorType&quot;:0},&quot;line&quot;:{&quot;type&quot;:0},&quot;shadow&quot;:{&quot;brightness&quot;:0,&quot;colorType&quot;:1,&quot;foreColorIndex&quot;:5,&quot;transparency&quot;:0.8799999952316284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SHADOW_SCHEMECOLOR_INDEX" val="5"/>
  <p:tag name="KSO_WM_UNIT_TEXT_FILL_FORE_SCHEMECOLOR_INDEX" val="13"/>
  <p:tag name="KSO_WM_UNIT_TEXT_FILL_TYPE" val="1"/>
  <p:tag name="KSO_WM_UNIT_USESOURCEFORMAT_APPLY" val="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i"/>
  <p:tag name="KSO_WM_UNIT_INDEX" val="1_5"/>
  <p:tag name="KSO_WM_UNIT_ID" val="diagram20231444_4*l_i*1_5"/>
  <p:tag name="KSO_WM_TEMPLATE_CATEGORY" val="diagram"/>
  <p:tag name="KSO_WM_TEMPLATE_INDEX" val="20231444"/>
  <p:tag name="KSO_WM_UNIT_LAYERLEVEL" val="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37.2628479003906,&quot;left&quot;:59.04999466543122,&quot;top&quot;:150.49999337263935,&quot;width&quot;:866.3500053345688}"/>
  <p:tag name="KSO_WM_DIAGRAM_COLOR_MATCH_VALUE" val="{&quot;shape&quot;:{&quot;fill&quot;:{&quot;solid&quot;:{&quot;brightness&quot;:0,&quot;colorType&quot;:1,&quot;foreColorIndex&quot;:5,&quot;transparency&quot;:0.60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USESOURCEFORMAT_APPLY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408_7*m_h_x*1_5_1"/>
  <p:tag name="KSO_WM_TEMPLATE_CATEGORY" val="diagram"/>
  <p:tag name="KSO_WM_TEMPLATE_INDEX" val="20231408"/>
  <p:tag name="KSO_WM_UNIT_LAYERLEVEL" val="1_1_1"/>
  <p:tag name="KSO_WM_TAG_VERSION" val="3.0"/>
  <p:tag name="KSO_WM_BEAUTIFY_FLAG" val="#wm#"/>
  <p:tag name="KSO_WM_UNIT_VALUE" val="84*84"/>
  <p:tag name="KSO_WM_DIAGRAM_GROUP_CODE" val="m1-1"/>
  <p:tag name="KSO_WM_UNIT_TYPE" val="m_h_x"/>
  <p:tag name="KSO_WM_UNIT_INDEX" val="1_5_1"/>
  <p:tag name="KSO_WM_DIAGRAM_VERSION" val="3"/>
  <p:tag name="KSO_WM_DIAGRAM_COLOR_TRICK" val="1"/>
  <p:tag name="KSO_WM_DIAGRAM_COLOR_TEXT_CAN_REMOVE" val="n"/>
  <p:tag name="KSO_WM_DIAGRAM_MAX_ITEMCNT" val="10"/>
  <p:tag name="KSO_WM_DIAGRAM_MIN_ITEMCNT" val="3"/>
  <p:tag name="KSO_WM_DIAGRAM_VIRTUALLY_FRAME" val="{&quot;height&quot;:332.8761291503907,&quot;left&quot;:59.97661417322835,&quot;top&quot;:163.38595117283617,&quot;width&quot;:842.8233858267716}"/>
  <p:tag name="KSO_WM_DIAGRAM_COLOR_MATCH_VALUE" val="{&quot;shape&quot;:{&quot;fill&quot;:{&quot;gradient&quot;:[{&quot;brightness&quot;:-0.25,&quot;colorType&quot;:1,&quot;foreColorIndex&quot;:5,&quot;pos&quot;:0.9930099844932556,&quot;transparency&quot;:0},{&quot;brightness&quot;:0.4000000059604645,&quot;colorType&quot;:1,&quot;foreColorIndex&quot;:5,&quot;pos&quot;:0,&quot;transparency&quot;:0},{&quot;brightness&quot;:0,&quot;colorType&quot;:1,&quot;foreColorIndex&quot;:5,&quot;pos&quot;:0.6800000071525574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3"/>
  <p:tag name="KSO_WM_UNIT_TEXT_FILL_TYPE" val="1"/>
  <p:tag name="KSO_WM_UNIT_USESOURCEFORMAT_APPLY" val="1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408_7*m_h_x*1_2_1"/>
  <p:tag name="KSO_WM_TEMPLATE_CATEGORY" val="diagram"/>
  <p:tag name="KSO_WM_TEMPLATE_INDEX" val="20231408"/>
  <p:tag name="KSO_WM_UNIT_LAYERLEVEL" val="1_1_1"/>
  <p:tag name="KSO_WM_TAG_VERSION" val="3.0"/>
  <p:tag name="KSO_WM_BEAUTIFY_FLAG" val="#wm#"/>
  <p:tag name="KSO_WM_UNIT_VALUE" val="84*84"/>
  <p:tag name="KSO_WM_DIAGRAM_GROUP_CODE" val="m1-1"/>
  <p:tag name="KSO_WM_UNIT_TYPE" val="m_h_x"/>
  <p:tag name="KSO_WM_UNIT_INDEX" val="1_2_1"/>
  <p:tag name="KSO_WM_DIAGRAM_VERSION" val="3"/>
  <p:tag name="KSO_WM_DIAGRAM_COLOR_TRICK" val="1"/>
  <p:tag name="KSO_WM_DIAGRAM_COLOR_TEXT_CAN_REMOVE" val="n"/>
  <p:tag name="KSO_WM_DIAGRAM_MAX_ITEMCNT" val="10"/>
  <p:tag name="KSO_WM_DIAGRAM_MIN_ITEMCNT" val="3"/>
  <p:tag name="KSO_WM_DIAGRAM_VIRTUALLY_FRAME" val="{&quot;height&quot;:332.8761291503907,&quot;left&quot;:59.97661417322835,&quot;top&quot;:163.38595117283617,&quot;width&quot;:842.8233858267716}"/>
  <p:tag name="KSO_WM_DIAGRAM_COLOR_MATCH_VALUE" val="{&quot;shape&quot;:{&quot;fill&quot;:{&quot;gradient&quot;:[{&quot;brightness&quot;:-0.25,&quot;colorType&quot;:1,&quot;foreColorIndex&quot;:5,&quot;pos&quot;:0.9930099844932556,&quot;transparency&quot;:0},{&quot;brightness&quot;:0.4000000059604645,&quot;colorType&quot;:1,&quot;foreColorIndex&quot;:5,&quot;pos&quot;:0,&quot;transparency&quot;:0},{&quot;brightness&quot;:0,&quot;colorType&quot;:1,&quot;foreColorIndex&quot;:5,&quot;pos&quot;:0.6800000071525574,&quot;transparency&quot;:0}],&quot;type&quot;:3},&quot;glow&quot;:{&quot;colorType&quot;:0},&quot;line&quot;:{&quot;type&quot;:0},&quot;shadow&quot;:{&quot;brightness&quot;:0,&quot;colorType&quot;:1,&quot;foreColorIndex&quot;:5,&quot;transparency&quot;:0.8799999952316284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SHADOW_SCHEMECOLOR_INDEX" val="5"/>
  <p:tag name="KSO_WM_UNIT_TEXT_FILL_FORE_SCHEMECOLOR_INDEX" val="13"/>
  <p:tag name="KSO_WM_UNIT_TEXT_FILL_TYPE" val="1"/>
  <p:tag name="KSO_WM_UNIT_USESOURCEFORMAT_APPLY" val="1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408_7*m_h_x*1_1_1"/>
  <p:tag name="KSO_WM_TEMPLATE_CATEGORY" val="diagram"/>
  <p:tag name="KSO_WM_TEMPLATE_INDEX" val="20231408"/>
  <p:tag name="KSO_WM_UNIT_LAYERLEVEL" val="1_1_1"/>
  <p:tag name="KSO_WM_TAG_VERSION" val="3.0"/>
  <p:tag name="KSO_WM_BEAUTIFY_FLAG" val="#wm#"/>
  <p:tag name="KSO_WM_UNIT_VALUE" val="78*84"/>
  <p:tag name="KSO_WM_DIAGRAM_GROUP_CODE" val="m1-1"/>
  <p:tag name="KSO_WM_UNIT_TYPE" val="m_h_x"/>
  <p:tag name="KSO_WM_UNIT_INDEX" val="1_1_1"/>
  <p:tag name="KSO_WM_DIAGRAM_VERSION" val="3"/>
  <p:tag name="KSO_WM_DIAGRAM_COLOR_TRICK" val="1"/>
  <p:tag name="KSO_WM_DIAGRAM_COLOR_TEXT_CAN_REMOVE" val="n"/>
  <p:tag name="KSO_WM_DIAGRAM_MAX_ITEMCNT" val="10"/>
  <p:tag name="KSO_WM_DIAGRAM_MIN_ITEMCNT" val="3"/>
  <p:tag name="KSO_WM_DIAGRAM_VIRTUALLY_FRAME" val="{&quot;height&quot;:332.8761291503907,&quot;left&quot;:59.97661417322835,&quot;top&quot;:163.38595117283617,&quot;width&quot;:842.8233858267716}"/>
  <p:tag name="KSO_WM_DIAGRAM_COLOR_MATCH_VALUE" val="{&quot;shape&quot;:{&quot;fill&quot;:{&quot;gradient&quot;:[{&quot;brightness&quot;:-0.25,&quot;colorType&quot;:1,&quot;foreColorIndex&quot;:5,&quot;pos&quot;:0.9930099844932556,&quot;transparency&quot;:0},{&quot;brightness&quot;:0.4000000059604645,&quot;colorType&quot;:1,&quot;foreColorIndex&quot;:5,&quot;pos&quot;:0,&quot;transparency&quot;:0},{&quot;brightness&quot;:0,&quot;colorType&quot;:1,&quot;foreColorIndex&quot;:5,&quot;pos&quot;:0.6800000071525574,&quot;transparency&quot;:0}],&quot;type&quot;:3},&quot;glow&quot;:{&quot;colorType&quot;:0},&quot;line&quot;:{&quot;type&quot;:0},&quot;shadow&quot;:{&quot;brightness&quot;:0,&quot;colorType&quot;:1,&quot;foreColorIndex&quot;:5,&quot;transparency&quot;:0.8799999952316284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SHADOW_SCHEMECOLOR_INDEX" val="5"/>
  <p:tag name="KSO_WM_UNIT_TEXT_FILL_FORE_SCHEMECOLOR_INDEX" val="13"/>
  <p:tag name="KSO_WM_UNIT_TEXT_FILL_TYPE" val="1"/>
  <p:tag name="KSO_WM_UNIT_USESOURCEFORMAT_APPLY" val="1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408_7*m_h_i*1_1_1"/>
  <p:tag name="KSO_WM_TEMPLATE_CATEGORY" val="diagram"/>
  <p:tag name="KSO_WM_TEMPLATE_INDEX" val="20231408"/>
  <p:tag name="KSO_WM_UNIT_LAYERLEVEL" val="1_1_1"/>
  <p:tag name="KSO_WM_TAG_VERSION" val="3.0"/>
  <p:tag name="KSO_WM_BEAUTIFY_FLAG" val="#wm#"/>
  <p:tag name="KSO_WM_DIAGRAM_GROUP_CODE" val="m1-1"/>
  <p:tag name="KSO_WM_UNIT_TYPE" val="m_h_i"/>
  <p:tag name="KSO_WM_UNIT_INDEX" val="1_1_1"/>
  <p:tag name="KSO_WM_DIAGRAM_VERSION" val="3"/>
  <p:tag name="KSO_WM_DIAGRAM_COLOR_TRICK" val="1"/>
  <p:tag name="KSO_WM_DIAGRAM_COLOR_TEXT_CAN_REMOVE" val="n"/>
  <p:tag name="KSO_WM_DIAGRAM_MAX_ITEMCNT" val="10"/>
  <p:tag name="KSO_WM_DIAGRAM_MIN_ITEMCNT" val="3"/>
  <p:tag name="KSO_WM_DIAGRAM_VIRTUALLY_FRAME" val="{&quot;height&quot;:332.8761291503907,&quot;left&quot;:59.97661417322835,&quot;top&quot;:163.38595117283617,&quot;width&quot;:842.8233858267716}"/>
  <p:tag name="KSO_WM_DIAGRAM_COLOR_MATCH_VALUE" val="{&quot;shape&quot;:{&quot;fill&quot;:{&quot;gradient&quot;:[{&quot;brightness&quot;:0.4000000059604645,&quot;colorType&quot;:1,&quot;foreColorIndex&quot;:5,&quot;pos&quot;:0,&quot;transparency&quot;:0},{&quot;brightness&quot;:0,&quot;colorType&quot;:1,&quot;foreColorIndex&quot;:5,&quot;pos&quot;:0.9900000095367432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SHADOW_SCHEMECOLOR_INDEX" val="5"/>
  <p:tag name="KSO_WM_UNIT_TEXT_FILL_FORE_SCHEMECOLOR_INDEX" val="13"/>
  <p:tag name="KSO_WM_UNIT_TEXT_FILL_TYPE" val="1"/>
  <p:tag name="KSO_WM_UNIT_USESOURCEFORMAT_APPLY" val="1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408_7*m_h_i*1_2_1"/>
  <p:tag name="KSO_WM_TEMPLATE_CATEGORY" val="diagram"/>
  <p:tag name="KSO_WM_TEMPLATE_INDEX" val="20231408"/>
  <p:tag name="KSO_WM_UNIT_LAYERLEVEL" val="1_1_1"/>
  <p:tag name="KSO_WM_TAG_VERSION" val="3.0"/>
  <p:tag name="KSO_WM_BEAUTIFY_FLAG" val="#wm#"/>
  <p:tag name="KSO_WM_DIAGRAM_GROUP_CODE" val="m1-1"/>
  <p:tag name="KSO_WM_UNIT_TYPE" val="m_h_i"/>
  <p:tag name="KSO_WM_UNIT_INDEX" val="1_2_1"/>
  <p:tag name="KSO_WM_DIAGRAM_VERSION" val="3"/>
  <p:tag name="KSO_WM_DIAGRAM_COLOR_TRICK" val="1"/>
  <p:tag name="KSO_WM_DIAGRAM_COLOR_TEXT_CAN_REMOVE" val="n"/>
  <p:tag name="KSO_WM_DIAGRAM_MAX_ITEMCNT" val="10"/>
  <p:tag name="KSO_WM_DIAGRAM_MIN_ITEMCNT" val="3"/>
  <p:tag name="KSO_WM_DIAGRAM_VIRTUALLY_FRAME" val="{&quot;height&quot;:332.8761291503907,&quot;left&quot;:59.97661417322835,&quot;top&quot;:163.38595117283617,&quot;width&quot;:842.8233858267716}"/>
  <p:tag name="KSO_WM_DIAGRAM_COLOR_MATCH_VALUE" val="{&quot;shape&quot;:{&quot;fill&quot;:{&quot;gradient&quot;:[{&quot;brightness&quot;:0.4000000059604645,&quot;colorType&quot;:1,&quot;foreColorIndex&quot;:5,&quot;pos&quot;:0,&quot;transparency&quot;:0},{&quot;brightness&quot;:0,&quot;colorType&quot;:1,&quot;foreColorIndex&quot;:5,&quot;pos&quot;:0.9900000095367432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SHADOW_SCHEMECOLOR_INDEX" val="5"/>
  <p:tag name="KSO_WM_UNIT_TEXT_FILL_FORE_SCHEMECOLOR_INDEX" val="13"/>
  <p:tag name="KSO_WM_UNIT_TEXT_FILL_TYPE" val="1"/>
  <p:tag name="KSO_WM_UNIT_USESOURCEFORMAT_APPLY" val="1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408_7*m_h_i*1_3_1"/>
  <p:tag name="KSO_WM_TEMPLATE_CATEGORY" val="diagram"/>
  <p:tag name="KSO_WM_TEMPLATE_INDEX" val="20231408"/>
  <p:tag name="KSO_WM_UNIT_LAYERLEVEL" val="1_1_1"/>
  <p:tag name="KSO_WM_TAG_VERSION" val="3.0"/>
  <p:tag name="KSO_WM_BEAUTIFY_FLAG" val="#wm#"/>
  <p:tag name="KSO_WM_DIAGRAM_GROUP_CODE" val="m1-1"/>
  <p:tag name="KSO_WM_UNIT_TYPE" val="m_h_i"/>
  <p:tag name="KSO_WM_UNIT_INDEX" val="1_3_1"/>
  <p:tag name="KSO_WM_DIAGRAM_VERSION" val="3"/>
  <p:tag name="KSO_WM_DIAGRAM_COLOR_TRICK" val="1"/>
  <p:tag name="KSO_WM_DIAGRAM_COLOR_TEXT_CAN_REMOVE" val="n"/>
  <p:tag name="KSO_WM_DIAGRAM_MAX_ITEMCNT" val="10"/>
  <p:tag name="KSO_WM_DIAGRAM_MIN_ITEMCNT" val="3"/>
  <p:tag name="KSO_WM_DIAGRAM_VIRTUALLY_FRAME" val="{&quot;height&quot;:332.8761291503907,&quot;left&quot;:59.97661417322835,&quot;top&quot;:163.38595117283617,&quot;width&quot;:842.8233858267716}"/>
  <p:tag name="KSO_WM_DIAGRAM_COLOR_MATCH_VALUE" val="{&quot;shape&quot;:{&quot;fill&quot;:{&quot;gradient&quot;:[{&quot;brightness&quot;:0.4000000059604645,&quot;colorType&quot;:1,&quot;foreColorIndex&quot;:5,&quot;pos&quot;:0,&quot;transparency&quot;:0},{&quot;brightness&quot;:0,&quot;colorType&quot;:1,&quot;foreColorIndex&quot;:5,&quot;pos&quot;:0.9900000095367432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SHADOW_SCHEMECOLOR_INDEX" val="5"/>
  <p:tag name="KSO_WM_UNIT_TEXT_FILL_FORE_SCHEMECOLOR_INDEX" val="13"/>
  <p:tag name="KSO_WM_UNIT_TEXT_FILL_TYPE" val="1"/>
  <p:tag name="KSO_WM_UNIT_USESOURCEFORMAT_APPLY" val="1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408_7*m_h_i*1_4_1"/>
  <p:tag name="KSO_WM_TEMPLATE_CATEGORY" val="diagram"/>
  <p:tag name="KSO_WM_TEMPLATE_INDEX" val="20231408"/>
  <p:tag name="KSO_WM_UNIT_LAYERLEVEL" val="1_1_1"/>
  <p:tag name="KSO_WM_TAG_VERSION" val="3.0"/>
  <p:tag name="KSO_WM_BEAUTIFY_FLAG" val="#wm#"/>
  <p:tag name="KSO_WM_DIAGRAM_GROUP_CODE" val="m1-1"/>
  <p:tag name="KSO_WM_UNIT_TYPE" val="m_h_i"/>
  <p:tag name="KSO_WM_UNIT_INDEX" val="1_4_1"/>
  <p:tag name="KSO_WM_DIAGRAM_VERSION" val="3"/>
  <p:tag name="KSO_WM_DIAGRAM_COLOR_TRICK" val="1"/>
  <p:tag name="KSO_WM_DIAGRAM_COLOR_TEXT_CAN_REMOVE" val="n"/>
  <p:tag name="KSO_WM_DIAGRAM_MAX_ITEMCNT" val="10"/>
  <p:tag name="KSO_WM_DIAGRAM_MIN_ITEMCNT" val="3"/>
  <p:tag name="KSO_WM_DIAGRAM_VIRTUALLY_FRAME" val="{&quot;height&quot;:332.8761291503907,&quot;left&quot;:59.97661417322835,&quot;top&quot;:163.38595117283617,&quot;width&quot;:842.8233858267716}"/>
  <p:tag name="KSO_WM_DIAGRAM_COLOR_MATCH_VALUE" val="{&quot;shape&quot;:{&quot;fill&quot;:{&quot;gradient&quot;:[{&quot;brightness&quot;:0.4000000059604645,&quot;colorType&quot;:1,&quot;foreColorIndex&quot;:5,&quot;pos&quot;:0,&quot;transparency&quot;:0},{&quot;brightness&quot;:0,&quot;colorType&quot;:1,&quot;foreColorIndex&quot;:5,&quot;pos&quot;:0.9900000095367432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SHADOW_SCHEMECOLOR_INDEX" val="5"/>
  <p:tag name="KSO_WM_UNIT_TEXT_FILL_FORE_SCHEMECOLOR_INDEX" val="13"/>
  <p:tag name="KSO_WM_UNIT_TEXT_FILL_TYPE" val="1"/>
  <p:tag name="KSO_WM_UNIT_USESOURCEFORMAT_APPLY" val="1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408_7*m_h_i*1_5_1"/>
  <p:tag name="KSO_WM_TEMPLATE_CATEGORY" val="diagram"/>
  <p:tag name="KSO_WM_TEMPLATE_INDEX" val="20231408"/>
  <p:tag name="KSO_WM_UNIT_LAYERLEVEL" val="1_1_1"/>
  <p:tag name="KSO_WM_TAG_VERSION" val="3.0"/>
  <p:tag name="KSO_WM_BEAUTIFY_FLAG" val="#wm#"/>
  <p:tag name="KSO_WM_DIAGRAM_GROUP_CODE" val="m1-1"/>
  <p:tag name="KSO_WM_UNIT_TYPE" val="m_h_i"/>
  <p:tag name="KSO_WM_UNIT_INDEX" val="1_5_1"/>
  <p:tag name="KSO_WM_DIAGRAM_VERSION" val="3"/>
  <p:tag name="KSO_WM_DIAGRAM_COLOR_TRICK" val="1"/>
  <p:tag name="KSO_WM_DIAGRAM_COLOR_TEXT_CAN_REMOVE" val="n"/>
  <p:tag name="KSO_WM_DIAGRAM_MAX_ITEMCNT" val="10"/>
  <p:tag name="KSO_WM_DIAGRAM_MIN_ITEMCNT" val="3"/>
  <p:tag name="KSO_WM_DIAGRAM_VIRTUALLY_FRAME" val="{&quot;height&quot;:332.8761291503907,&quot;left&quot;:59.97661417322835,&quot;top&quot;:163.38595117283617,&quot;width&quot;:842.8233858267716}"/>
  <p:tag name="KSO_WM_DIAGRAM_COLOR_MATCH_VALUE" val="{&quot;shape&quot;:{&quot;fill&quot;:{&quot;gradient&quot;:[{&quot;brightness&quot;:0.4000000059604645,&quot;colorType&quot;:1,&quot;foreColorIndex&quot;:5,&quot;pos&quot;:0,&quot;transparency&quot;:0},{&quot;brightness&quot;:0,&quot;colorType&quot;:1,&quot;foreColorIndex&quot;:5,&quot;pos&quot;:0.9900000095367432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SHADOW_SCHEMECOLOR_INDEX" val="5"/>
  <p:tag name="KSO_WM_UNIT_TEXT_FILL_FORE_SCHEMECOLOR_INDEX" val="13"/>
  <p:tag name="KSO_WM_UNIT_TEXT_FILL_TYPE" val="1"/>
  <p:tag name="KSO_WM_UNIT_USESOURCEFORMAT_APPLY" val="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408_7*m_h_i*1_9_1"/>
  <p:tag name="KSO_WM_TEMPLATE_CATEGORY" val="diagram"/>
  <p:tag name="KSO_WM_TEMPLATE_INDEX" val="20231408"/>
  <p:tag name="KSO_WM_UNIT_LAYERLEVEL" val="1_1_1"/>
  <p:tag name="KSO_WM_TAG_VERSION" val="3.0"/>
  <p:tag name="KSO_WM_BEAUTIFY_FLAG" val="#wm#"/>
  <p:tag name="KSO_WM_DIAGRAM_GROUP_CODE" val="m1-1"/>
  <p:tag name="KSO_WM_UNIT_TYPE" val="m_h_i"/>
  <p:tag name="KSO_WM_UNIT_INDEX" val="1_9_1"/>
  <p:tag name="KSO_WM_DIAGRAM_VERSION" val="3"/>
  <p:tag name="KSO_WM_DIAGRAM_COLOR_TRICK" val="1"/>
  <p:tag name="KSO_WM_DIAGRAM_COLOR_TEXT_CAN_REMOVE" val="n"/>
  <p:tag name="KSO_WM_DIAGRAM_MAX_ITEMCNT" val="10"/>
  <p:tag name="KSO_WM_DIAGRAM_MIN_ITEMCNT" val="3"/>
  <p:tag name="KSO_WM_DIAGRAM_VIRTUALLY_FRAME" val="{&quot;height&quot;:332.8761291503907,&quot;left&quot;:59.97661417322835,&quot;top&quot;:163.38595117283617,&quot;width&quot;:842.8233858267716}"/>
  <p:tag name="KSO_WM_DIAGRAM_COLOR_MATCH_VALUE" val="{&quot;shape&quot;:{&quot;fill&quot;:{&quot;gradient&quot;:[{&quot;brightness&quot;:0.4000000059604645,&quot;colorType&quot;:1,&quot;foreColorIndex&quot;:5,&quot;pos&quot;:0,&quot;transparency&quot;:0},{&quot;brightness&quot;:0,&quot;colorType&quot;:1,&quot;foreColorIndex&quot;:5,&quot;pos&quot;:0.9900000095367432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SHADOW_SCHEMECOLOR_INDEX" val="5"/>
  <p:tag name="KSO_WM_UNIT_TEXT_FILL_FORE_SCHEMECOLOR_INDEX" val="13"/>
  <p:tag name="KSO_WM_UNIT_TEXT_FILL_TYPE" val="1"/>
  <p:tag name="KSO_WM_UNIT_USESOURCEFORMAT_APPLY" val="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408_7*m_h_i*1_8_1"/>
  <p:tag name="KSO_WM_TEMPLATE_CATEGORY" val="diagram"/>
  <p:tag name="KSO_WM_TEMPLATE_INDEX" val="20231408"/>
  <p:tag name="KSO_WM_UNIT_LAYERLEVEL" val="1_1_1"/>
  <p:tag name="KSO_WM_TAG_VERSION" val="3.0"/>
  <p:tag name="KSO_WM_BEAUTIFY_FLAG" val="#wm#"/>
  <p:tag name="KSO_WM_DIAGRAM_GROUP_CODE" val="m1-1"/>
  <p:tag name="KSO_WM_UNIT_TYPE" val="m_h_i"/>
  <p:tag name="KSO_WM_UNIT_INDEX" val="1_8_1"/>
  <p:tag name="KSO_WM_DIAGRAM_VERSION" val="3"/>
  <p:tag name="KSO_WM_DIAGRAM_COLOR_TRICK" val="1"/>
  <p:tag name="KSO_WM_DIAGRAM_COLOR_TEXT_CAN_REMOVE" val="n"/>
  <p:tag name="KSO_WM_DIAGRAM_MAX_ITEMCNT" val="10"/>
  <p:tag name="KSO_WM_DIAGRAM_MIN_ITEMCNT" val="3"/>
  <p:tag name="KSO_WM_DIAGRAM_VIRTUALLY_FRAME" val="{&quot;height&quot;:332.8761291503907,&quot;left&quot;:59.97661417322835,&quot;top&quot;:163.38595117283617,&quot;width&quot;:842.8233858267716}"/>
  <p:tag name="KSO_WM_DIAGRAM_COLOR_MATCH_VALUE" val="{&quot;shape&quot;:{&quot;fill&quot;:{&quot;gradient&quot;:[{&quot;brightness&quot;:0.4000000059604645,&quot;colorType&quot;:1,&quot;foreColorIndex&quot;:5,&quot;pos&quot;:0,&quot;transparency&quot;:0},{&quot;brightness&quot;:0,&quot;colorType&quot;:1,&quot;foreColorIndex&quot;:5,&quot;pos&quot;:0.9900000095367432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SHADOW_SCHEMECOLOR_INDEX" val="5"/>
  <p:tag name="KSO_WM_UNIT_TEXT_FILL_FORE_SCHEMECOLOR_INDEX" val="13"/>
  <p:tag name="KSO_WM_UNIT_TEXT_FILL_TYPE" val="1"/>
  <p:tag name="KSO_WM_UNIT_USESOURCEFORMAT_APPLY" val="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i"/>
  <p:tag name="KSO_WM_UNIT_INDEX" val="1_6"/>
  <p:tag name="KSO_WM_UNIT_ID" val="diagram20231444_4*l_i*1_6"/>
  <p:tag name="KSO_WM_TEMPLATE_CATEGORY" val="diagram"/>
  <p:tag name="KSO_WM_TEMPLATE_INDEX" val="20231444"/>
  <p:tag name="KSO_WM_UNIT_LAYERLEVEL" val="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37.2628479003906,&quot;left&quot;:59.04999466543122,&quot;top&quot;:150.49999337263935,&quot;width&quot;:866.3500053345688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0},{&quot;brightness&quot;:0,&quot;colorType&quot;:1,&quot;foreColorIndex&quot;:5,&quot;pos&quot;:1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UNIT_USESOURCEFORMAT_APPLY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408_7*m_h_i*1_7_1"/>
  <p:tag name="KSO_WM_TEMPLATE_CATEGORY" val="diagram"/>
  <p:tag name="KSO_WM_TEMPLATE_INDEX" val="20231408"/>
  <p:tag name="KSO_WM_UNIT_LAYERLEVEL" val="1_1_1"/>
  <p:tag name="KSO_WM_TAG_VERSION" val="3.0"/>
  <p:tag name="KSO_WM_BEAUTIFY_FLAG" val="#wm#"/>
  <p:tag name="KSO_WM_DIAGRAM_GROUP_CODE" val="m1-1"/>
  <p:tag name="KSO_WM_UNIT_TYPE" val="m_h_i"/>
  <p:tag name="KSO_WM_UNIT_INDEX" val="1_7_1"/>
  <p:tag name="KSO_WM_DIAGRAM_VERSION" val="3"/>
  <p:tag name="KSO_WM_DIAGRAM_COLOR_TRICK" val="1"/>
  <p:tag name="KSO_WM_DIAGRAM_COLOR_TEXT_CAN_REMOVE" val="n"/>
  <p:tag name="KSO_WM_DIAGRAM_MAX_ITEMCNT" val="10"/>
  <p:tag name="KSO_WM_DIAGRAM_MIN_ITEMCNT" val="3"/>
  <p:tag name="KSO_WM_DIAGRAM_VIRTUALLY_FRAME" val="{&quot;height&quot;:332.8761291503907,&quot;left&quot;:59.97661417322835,&quot;top&quot;:163.38595117283617,&quot;width&quot;:842.8233858267716}"/>
  <p:tag name="KSO_WM_DIAGRAM_COLOR_MATCH_VALUE" val="{&quot;shape&quot;:{&quot;fill&quot;:{&quot;gradient&quot;:[{&quot;brightness&quot;:0.4000000059604645,&quot;colorType&quot;:1,&quot;foreColorIndex&quot;:5,&quot;pos&quot;:0,&quot;transparency&quot;:0},{&quot;brightness&quot;:0,&quot;colorType&quot;:1,&quot;foreColorIndex&quot;:5,&quot;pos&quot;:0.9900000095367432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SHADOW_SCHEMECOLOR_INDEX" val="5"/>
  <p:tag name="KSO_WM_UNIT_TEXT_FILL_FORE_SCHEMECOLOR_INDEX" val="13"/>
  <p:tag name="KSO_WM_UNIT_TEXT_FILL_TYPE" val="1"/>
  <p:tag name="KSO_WM_UNIT_USESOURCEFORMAT_APPLY" val="1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408_7*m_h_i*1_6_1"/>
  <p:tag name="KSO_WM_TEMPLATE_CATEGORY" val="diagram"/>
  <p:tag name="KSO_WM_TEMPLATE_INDEX" val="20231408"/>
  <p:tag name="KSO_WM_UNIT_LAYERLEVEL" val="1_1_1"/>
  <p:tag name="KSO_WM_TAG_VERSION" val="3.0"/>
  <p:tag name="KSO_WM_BEAUTIFY_FLAG" val="#wm#"/>
  <p:tag name="KSO_WM_DIAGRAM_GROUP_CODE" val="m1-1"/>
  <p:tag name="KSO_WM_UNIT_TYPE" val="m_h_i"/>
  <p:tag name="KSO_WM_UNIT_INDEX" val="1_6_1"/>
  <p:tag name="KSO_WM_DIAGRAM_VERSION" val="3"/>
  <p:tag name="KSO_WM_DIAGRAM_COLOR_TRICK" val="1"/>
  <p:tag name="KSO_WM_DIAGRAM_COLOR_TEXT_CAN_REMOVE" val="n"/>
  <p:tag name="KSO_WM_DIAGRAM_MAX_ITEMCNT" val="10"/>
  <p:tag name="KSO_WM_DIAGRAM_MIN_ITEMCNT" val="3"/>
  <p:tag name="KSO_WM_DIAGRAM_VIRTUALLY_FRAME" val="{&quot;height&quot;:332.8761291503907,&quot;left&quot;:59.97661417322835,&quot;top&quot;:163.38595117283617,&quot;width&quot;:842.8233858267716}"/>
  <p:tag name="KSO_WM_DIAGRAM_COLOR_MATCH_VALUE" val="{&quot;shape&quot;:{&quot;fill&quot;:{&quot;gradient&quot;:[{&quot;brightness&quot;:0.4000000059604645,&quot;colorType&quot;:1,&quot;foreColorIndex&quot;:5,&quot;pos&quot;:0,&quot;transparency&quot;:0},{&quot;brightness&quot;:0,&quot;colorType&quot;:1,&quot;foreColorIndex&quot;:5,&quot;pos&quot;:0.9900000095367432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SHADOW_SCHEMECOLOR_INDEX" val="5"/>
  <p:tag name="KSO_WM_UNIT_TEXT_FILL_FORE_SCHEMECOLOR_INDEX" val="13"/>
  <p:tag name="KSO_WM_UNIT_TEXT_FILL_TYPE" val="1"/>
  <p:tag name="KSO_WM_UNIT_USESOURCEFORMAT_APPLY" val="1"/>
</p:tagLst>
</file>

<file path=ppt/tags/tag62.xml><?xml version="1.0" encoding="utf-8"?>
<p:tagLst xmlns:p="http://schemas.openxmlformats.org/presentationml/2006/main">
  <p:tag name="KSO_WM_SLIDE_ID" val="diagram20231408_7"/>
  <p:tag name="KSO_WM_TEMPLATE_SUBCATEGORY" val="0"/>
  <p:tag name="KSO_WM_TEMPLATE_MASTER_TYPE" val="0"/>
  <p:tag name="KSO_WM_TEMPLATE_COLOR_TYPE" val="0"/>
  <p:tag name="KSO_WM_SLIDE_ITEM_CNT" val="9"/>
  <p:tag name="KSO_WM_SLIDE_INDEX" val="7"/>
  <p:tag name="KSO_WM_TAG_VERSION" val="3.0"/>
  <p:tag name="KSO_WM_BEAUTIFY_FLAG" val="#wm#"/>
  <p:tag name="KSO_WM_TEMPLATE_CATEGORY" val="diagram"/>
  <p:tag name="KSO_WM_TEMPLATE_INDEX" val="20231408"/>
  <p:tag name="KSO_WM_SLIDE_TYPE" val="text"/>
  <p:tag name="KSO_WM_SLIDE_SUBTYPE" val="diag"/>
  <p:tag name="KSO_WM_SLIDE_SIZE" val="832.074*324.541"/>
  <p:tag name="KSO_WM_SLIDE_POSITION" val="67.9495*167.554"/>
  <p:tag name="KSO_WM_SLIDE_LAYOUT" val="a_m"/>
  <p:tag name="KSO_WM_SLIDE_LAYOUT_CNT" val="1_1"/>
  <p:tag name="KSO_WM_SPECIAL_SOURCE" val="bdnull"/>
  <p:tag name="KSO_WM_DIAGRAM_GROUP_CODE" val="m1-1"/>
  <p:tag name="KSO_WM_SLIDE_DIAGTYPE" val="m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684_4*l_h_a*1_1_1"/>
  <p:tag name="KSO_WM_TEMPLATE_CATEGORY" val="diagram"/>
  <p:tag name="KSO_WM_TEMPLATE_INDEX" val="20231684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DIAGRAM_GROUP_CODE" val="l1-1"/>
  <p:tag name="KSO_WM_UNIT_TYPE" val="l_h_a"/>
  <p:tag name="KSO_WM_UNIT_INDEX" val="1_1_1"/>
  <p:tag name="KSO_WM_DIAGRAM_MAX_ITEMCNT" val="6"/>
  <p:tag name="KSO_WM_DIAGRAM_MIN_ITEMCNT" val="2"/>
  <p:tag name="KSO_WM_DIAGRAM_VIRTUALLY_FRAME" val="{&quot;height&quot;:380.95001220703125,&quot;left&quot;:46.86910064937565,&quot;top&quot;:79.57503326656315,&quot;width&quot;:866.3618774414062}"/>
  <p:tag name="KSO_WM_DIAGRAM_COLOR_MATCH_VALUE" val="{&quot;shape&quot;:{&quot;fill&quot;:{&quot;gradient&quot;:[{&quot;brightness&quot;:0,&quot;colorType&quot;:1,&quot;foreColorIndex&quot;:5,&quot;pos&quot;:1,&quot;transparency&quot;:0},{&quot;brightness&quot;:0.30000001192092896,&quot;colorType&quot;:1,&quot;foreColorIndex&quot;:5,&quot;pos&quot;:0,&quot;transparency&quot;:0}],&quot;type&quot;:3},&quot;glow&quot;:{&quot;colorType&quot;:0},&quot;line&quot;:{&quot;type&quot;:0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8"/>
  <p:tag name="KSO_WM_UNIT_PRESET_TEXT" val="添加标题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684_4*l_h_i*1_1_1"/>
  <p:tag name="KSO_WM_TEMPLATE_CATEGORY" val="diagram"/>
  <p:tag name="KSO_WM_TEMPLATE_INDEX" val="20231684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UNIT_SUBTYPE" val="d"/>
  <p:tag name="KSO_WM_UNIT_TYPE" val="l_h_i"/>
  <p:tag name="KSO_WM_UNIT_INDEX" val="1_1_1"/>
  <p:tag name="KSO_WM_UNIT_TEXT_FILL_TYPE" val="1"/>
  <p:tag name="KSO_WM_DIAGRAM_MAX_ITEMCNT" val="6"/>
  <p:tag name="KSO_WM_DIAGRAM_MIN_ITEMCNT" val="2"/>
  <p:tag name="KSO_WM_DIAGRAM_VIRTUALLY_FRAME" val="{&quot;height&quot;:380.95001220703125,&quot;left&quot;:46.86910064937565,&quot;top&quot;:79.57503326656315,&quot;width&quot;:866.361877441406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}"/>
  <p:tag name="KSO_WM_UNIT_PRESET_TEXT" val="A"/>
  <p:tag name="KSO_WM_DIAGRAM_USE_COLOR_VALUE" val="{&quot;color_scheme&quot;:1,&quot;color_type&quot;:1,&quot;theme_color_indexes&quot;:[]}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684_4*l_h_a*1_4_1"/>
  <p:tag name="KSO_WM_TEMPLATE_CATEGORY" val="diagram"/>
  <p:tag name="KSO_WM_TEMPLATE_INDEX" val="20231684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DIAGRAM_GROUP_CODE" val="l1-1"/>
  <p:tag name="KSO_WM_UNIT_TYPE" val="l_h_a"/>
  <p:tag name="KSO_WM_UNIT_INDEX" val="1_4_1"/>
  <p:tag name="KSO_WM_DIAGRAM_MAX_ITEMCNT" val="6"/>
  <p:tag name="KSO_WM_DIAGRAM_MIN_ITEMCNT" val="2"/>
  <p:tag name="KSO_WM_DIAGRAM_VIRTUALLY_FRAME" val="{&quot;height&quot;:380.95001220703125,&quot;left&quot;:46.86910064937565,&quot;top&quot;:79.57503326656315,&quot;width&quot;:866.3618774414062}"/>
  <p:tag name="KSO_WM_DIAGRAM_COLOR_MATCH_VALUE" val="{&quot;shape&quot;:{&quot;fill&quot;:{&quot;gradient&quot;:[{&quot;brightness&quot;:0,&quot;colorType&quot;:1,&quot;foreColorIndex&quot;:5,&quot;pos&quot;:1,&quot;transparency&quot;:0},{&quot;brightness&quot;:0.30000001192092896,&quot;colorType&quot;:1,&quot;foreColorIndex&quot;:5,&quot;pos&quot;:0,&quot;transparency&quot;:0}],&quot;type&quot;:3},&quot;glow&quot;:{&quot;colorType&quot;:0},&quot;line&quot;:{&quot;type&quot;:0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8"/>
  <p:tag name="KSO_WM_UNIT_PRESET_TEXT" val="添加标题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684_4*l_h_i*1_4_1"/>
  <p:tag name="KSO_WM_TEMPLATE_CATEGORY" val="diagram"/>
  <p:tag name="KSO_WM_TEMPLATE_INDEX" val="20231684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UNIT_SUBTYPE" val="d"/>
  <p:tag name="KSO_WM_UNIT_TYPE" val="l_h_i"/>
  <p:tag name="KSO_WM_UNIT_INDEX" val="1_4_1"/>
  <p:tag name="KSO_WM_UNIT_TEXT_FILL_TYPE" val="1"/>
  <p:tag name="KSO_WM_DIAGRAM_MAX_ITEMCNT" val="6"/>
  <p:tag name="KSO_WM_DIAGRAM_MIN_ITEMCNT" val="2"/>
  <p:tag name="KSO_WM_DIAGRAM_VIRTUALLY_FRAME" val="{&quot;height&quot;:380.95001220703125,&quot;left&quot;:46.86910064937565,&quot;top&quot;:79.57503326656315,&quot;width&quot;:866.361877441406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}"/>
  <p:tag name="KSO_WM_UNIT_PRESET_TEXT" val="D"/>
  <p:tag name="KSO_WM_DIAGRAM_USE_COLOR_VALUE" val="{&quot;color_scheme&quot;:1,&quot;color_type&quot;:1,&quot;theme_color_indexes&quot;:[]}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684_4*l_h_a*1_2_1"/>
  <p:tag name="KSO_WM_TEMPLATE_CATEGORY" val="diagram"/>
  <p:tag name="KSO_WM_TEMPLATE_INDEX" val="20231684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DIAGRAM_GROUP_CODE" val="l1-1"/>
  <p:tag name="KSO_WM_UNIT_TYPE" val="l_h_a"/>
  <p:tag name="KSO_WM_UNIT_INDEX" val="1_2_1"/>
  <p:tag name="KSO_WM_DIAGRAM_MAX_ITEMCNT" val="6"/>
  <p:tag name="KSO_WM_DIAGRAM_MIN_ITEMCNT" val="2"/>
  <p:tag name="KSO_WM_DIAGRAM_VIRTUALLY_FRAME" val="{&quot;height&quot;:380.95001220703125,&quot;left&quot;:46.86910064937565,&quot;top&quot;:79.57503326656315,&quot;width&quot;:866.3618774414062}"/>
  <p:tag name="KSO_WM_DIAGRAM_COLOR_MATCH_VALUE" val="{&quot;shape&quot;:{&quot;fill&quot;:{&quot;gradient&quot;:[{&quot;brightness&quot;:0,&quot;colorType&quot;:1,&quot;foreColorIndex&quot;:5,&quot;pos&quot;:1,&quot;transparency&quot;:0},{&quot;brightness&quot;:0.30000001192092896,&quot;colorType&quot;:1,&quot;foreColorIndex&quot;:5,&quot;pos&quot;:0,&quot;transparency&quot;:0}],&quot;type&quot;:3},&quot;glow&quot;:{&quot;colorType&quot;:0},&quot;line&quot;:{&quot;type&quot;:0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8"/>
  <p:tag name="KSO_WM_UNIT_PRESET_TEXT" val="添加标题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684_4*l_h_i*1_2_1"/>
  <p:tag name="KSO_WM_TEMPLATE_CATEGORY" val="diagram"/>
  <p:tag name="KSO_WM_TEMPLATE_INDEX" val="20231684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UNIT_SUBTYPE" val="d"/>
  <p:tag name="KSO_WM_UNIT_TYPE" val="l_h_i"/>
  <p:tag name="KSO_WM_UNIT_INDEX" val="1_2_1"/>
  <p:tag name="KSO_WM_UNIT_TEXT_FILL_TYPE" val="1"/>
  <p:tag name="KSO_WM_DIAGRAM_MAX_ITEMCNT" val="6"/>
  <p:tag name="KSO_WM_DIAGRAM_MIN_ITEMCNT" val="2"/>
  <p:tag name="KSO_WM_DIAGRAM_VIRTUALLY_FRAME" val="{&quot;height&quot;:380.95001220703125,&quot;left&quot;:46.86910064937565,&quot;top&quot;:79.57503326656315,&quot;width&quot;:866.361877441406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}"/>
  <p:tag name="KSO_WM_UNIT_PRESET_TEXT" val="B"/>
  <p:tag name="KSO_WM_DIAGRAM_USE_COLOR_VALUE" val="{&quot;color_scheme&quot;:1,&quot;color_type&quot;:1,&quot;theme_color_indexes&quot;:[]}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684_4*l_h_a*1_5_1"/>
  <p:tag name="KSO_WM_TEMPLATE_CATEGORY" val="diagram"/>
  <p:tag name="KSO_WM_TEMPLATE_INDEX" val="20231684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DIAGRAM_GROUP_CODE" val="l1-1"/>
  <p:tag name="KSO_WM_UNIT_TYPE" val="l_h_a"/>
  <p:tag name="KSO_WM_UNIT_INDEX" val="1_5_1"/>
  <p:tag name="KSO_WM_DIAGRAM_MAX_ITEMCNT" val="6"/>
  <p:tag name="KSO_WM_DIAGRAM_MIN_ITEMCNT" val="2"/>
  <p:tag name="KSO_WM_DIAGRAM_VIRTUALLY_FRAME" val="{&quot;height&quot;:380.95001220703125,&quot;left&quot;:46.86910064937565,&quot;top&quot;:79.57503326656315,&quot;width&quot;:866.3618774414062}"/>
  <p:tag name="KSO_WM_DIAGRAM_COLOR_MATCH_VALUE" val="{&quot;shape&quot;:{&quot;fill&quot;:{&quot;gradient&quot;:[{&quot;brightness&quot;:0,&quot;colorType&quot;:1,&quot;foreColorIndex&quot;:5,&quot;pos&quot;:1,&quot;transparency&quot;:0},{&quot;brightness&quot;:0.30000001192092896,&quot;colorType&quot;:1,&quot;foreColorIndex&quot;:5,&quot;pos&quot;:0,&quot;transparency&quot;:0}],&quot;type&quot;:3},&quot;glow&quot;:{&quot;colorType&quot;:0},&quot;line&quot;:{&quot;type&quot;:0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8"/>
  <p:tag name="KSO_WM_UNIT_PRESET_TEXT" val="添加标题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i"/>
  <p:tag name="KSO_WM_UNIT_INDEX" val="1_7"/>
  <p:tag name="KSO_WM_UNIT_ID" val="diagram20231444_4*l_i*1_7"/>
  <p:tag name="KSO_WM_TEMPLATE_CATEGORY" val="diagram"/>
  <p:tag name="KSO_WM_TEMPLATE_INDEX" val="20231444"/>
  <p:tag name="KSO_WM_UNIT_LAYERLEVEL" val="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37.2628479003906,&quot;left&quot;:59.04999466543122,&quot;top&quot;:150.49999337263935,&quot;width&quot;:866.3500053345688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UNIT_LINE_FILL_TYPE" val="2"/>
  <p:tag name="KSO_WM_UNIT_USESOURCEFORMAT_APPLY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684_4*l_h_i*1_5_1"/>
  <p:tag name="KSO_WM_TEMPLATE_CATEGORY" val="diagram"/>
  <p:tag name="KSO_WM_TEMPLATE_INDEX" val="20231684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UNIT_SUBTYPE" val="d"/>
  <p:tag name="KSO_WM_UNIT_TYPE" val="l_h_i"/>
  <p:tag name="KSO_WM_UNIT_INDEX" val="1_5_1"/>
  <p:tag name="KSO_WM_UNIT_TEXT_FILL_TYPE" val="1"/>
  <p:tag name="KSO_WM_DIAGRAM_MAX_ITEMCNT" val="6"/>
  <p:tag name="KSO_WM_DIAGRAM_MIN_ITEMCNT" val="2"/>
  <p:tag name="KSO_WM_DIAGRAM_VIRTUALLY_FRAME" val="{&quot;height&quot;:380.95001220703125,&quot;left&quot;:46.86910064937565,&quot;top&quot;:79.57503326656315,&quot;width&quot;:866.361877441406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}"/>
  <p:tag name="KSO_WM_UNIT_PRESET_TEXT" val="E"/>
  <p:tag name="KSO_WM_DIAGRAM_USE_COLOR_VALUE" val="{&quot;color_scheme&quot;:1,&quot;color_type&quot;:1,&quot;theme_color_indexes&quot;:[]}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684_4*l_h_a*1_3_1"/>
  <p:tag name="KSO_WM_TEMPLATE_CATEGORY" val="diagram"/>
  <p:tag name="KSO_WM_TEMPLATE_INDEX" val="20231684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DIAGRAM_GROUP_CODE" val="l1-1"/>
  <p:tag name="KSO_WM_UNIT_TYPE" val="l_h_a"/>
  <p:tag name="KSO_WM_UNIT_INDEX" val="1_3_1"/>
  <p:tag name="KSO_WM_DIAGRAM_MAX_ITEMCNT" val="6"/>
  <p:tag name="KSO_WM_DIAGRAM_MIN_ITEMCNT" val="2"/>
  <p:tag name="KSO_WM_DIAGRAM_VIRTUALLY_FRAME" val="{&quot;height&quot;:380.95001220703125,&quot;left&quot;:46.86910064937565,&quot;top&quot;:79.57503326656315,&quot;width&quot;:866.3618774414062}"/>
  <p:tag name="KSO_WM_DIAGRAM_COLOR_MATCH_VALUE" val="{&quot;shape&quot;:{&quot;fill&quot;:{&quot;gradient&quot;:[{&quot;brightness&quot;:0,&quot;colorType&quot;:1,&quot;foreColorIndex&quot;:5,&quot;pos&quot;:1,&quot;transparency&quot;:0},{&quot;brightness&quot;:0.30000001192092896,&quot;colorType&quot;:1,&quot;foreColorIndex&quot;:5,&quot;pos&quot;:0,&quot;transparency&quot;:0}],&quot;type&quot;:3},&quot;glow&quot;:{&quot;colorType&quot;:0},&quot;line&quot;:{&quot;type&quot;:0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8"/>
  <p:tag name="KSO_WM_UNIT_PRESET_TEXT" val="添加标题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684_4*l_h_i*1_3_1"/>
  <p:tag name="KSO_WM_TEMPLATE_CATEGORY" val="diagram"/>
  <p:tag name="KSO_WM_TEMPLATE_INDEX" val="20231684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UNIT_SUBTYPE" val="d"/>
  <p:tag name="KSO_WM_UNIT_TYPE" val="l_h_i"/>
  <p:tag name="KSO_WM_UNIT_INDEX" val="1_3_1"/>
  <p:tag name="KSO_WM_UNIT_TEXT_FILL_TYPE" val="1"/>
  <p:tag name="KSO_WM_DIAGRAM_MAX_ITEMCNT" val="6"/>
  <p:tag name="KSO_WM_DIAGRAM_MIN_ITEMCNT" val="2"/>
  <p:tag name="KSO_WM_DIAGRAM_VIRTUALLY_FRAME" val="{&quot;height&quot;:380.95001220703125,&quot;left&quot;:46.86910064937565,&quot;top&quot;:79.57503326656315,&quot;width&quot;:866.361877441406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}"/>
  <p:tag name="KSO_WM_UNIT_PRESET_TEXT" val="C"/>
  <p:tag name="KSO_WM_DIAGRAM_USE_COLOR_VALUE" val="{&quot;color_scheme&quot;:1,&quot;color_type&quot;:1,&quot;theme_color_indexes&quot;:[]}"/>
</p:tagLst>
</file>

<file path=ppt/tags/tag73.xml><?xml version="1.0" encoding="utf-8"?>
<p:tagLst xmlns:p="http://schemas.openxmlformats.org/presentationml/2006/main">
  <p:tag name="RESOURCE_RECORD_KEY" val="{&quot;70&quot;:[3319350]}"/>
</p:tagLst>
</file>

<file path=ppt/tags/tag74.xml><?xml version="1.0" encoding="utf-8"?>
<p:tagLst xmlns:p="http://schemas.openxmlformats.org/presentationml/2006/main">
  <p:tag name="RESOURCE_RECORD_KEY" val="{&quot;70&quot;:[3319576]}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660_5*q_i*1_4"/>
  <p:tag name="KSO_WM_TEMPLATE_CATEGORY" val="diagram"/>
  <p:tag name="KSO_WM_TEMPLATE_INDEX" val="20231660"/>
  <p:tag name="KSO_WM_UNIT_LAYERLEVEL" val="1_1"/>
  <p:tag name="KSO_WM_TAG_VERSION" val="3.0"/>
  <p:tag name="KSO_WM_UNIT_TYPE" val="q_i"/>
  <p:tag name="KSO_WM_UNIT_INDEX" val="1_4"/>
  <p:tag name="KSO_WM_DIAGRAM_GROUP_CODE" val="q1-1"/>
  <p:tag name="KSO_WM_DIAGRAM_MAX_ITEMCNT" val="6"/>
  <p:tag name="KSO_WM_DIAGRAM_MIN_ITEMCNT" val="2"/>
  <p:tag name="KSO_WM_DIAGRAM_VIRTUALLY_FRAME" val="{&quot;height&quot;:382.79870502622106,&quot;left&quot;:65.57657745601628,&quot;top&quot;:103.39759418637732,&quot;width&quot;:851.096923828125}"/>
  <p:tag name="KSO_WM_DIAGRAM_COLOR_MATCH_VALUE" val="{&quot;shape&quot;:{&quot;fill&quot;:{&quot;gradient&quot;:[{&quot;brightness&quot;:0.4000000059604645,&quot;colorType&quot;:1,&quot;foreColorIndex&quot;:5,&quot;pos&quot;:0,&quot;transparency&quot;:0.6000000238418579},{&quot;brightness&quot;:0.4000000059604645,&quot;colorType&quot;:1,&quot;foreColorIndex&quot;:5,&quot;pos&quot;:1,&quot;transparency&quot;:1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FILL_TYPE" val="3"/>
  <p:tag name="KSO_WM_DIAGRAM_USE_COLOR_VALUE" val="{&quot;color_scheme&quot;:1,&quot;color_type&quot;:1,&quot;theme_color_indexes&quot;:[]}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660_5*q_i*1_3"/>
  <p:tag name="KSO_WM_TEMPLATE_CATEGORY" val="diagram"/>
  <p:tag name="KSO_WM_TEMPLATE_INDEX" val="20231660"/>
  <p:tag name="KSO_WM_UNIT_LAYERLEVEL" val="1_1"/>
  <p:tag name="KSO_WM_TAG_VERSION" val="3.0"/>
  <p:tag name="KSO_WM_UNIT_TYPE" val="q_i"/>
  <p:tag name="KSO_WM_UNIT_INDEX" val="1_3"/>
  <p:tag name="KSO_WM_DIAGRAM_GROUP_CODE" val="q1-1"/>
  <p:tag name="KSO_WM_DIAGRAM_MAX_ITEMCNT" val="6"/>
  <p:tag name="KSO_WM_DIAGRAM_MIN_ITEMCNT" val="2"/>
  <p:tag name="KSO_WM_DIAGRAM_VIRTUALLY_FRAME" val="{&quot;height&quot;:382.79870502622106,&quot;left&quot;:65.57657745601628,&quot;top&quot;:103.39759418637732,&quot;width&quot;:851.09692382812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.43799999356269836,&quot;transparency&quot;:0.30000001192092896},{&quot;brightness&quot;:0,&quot;colorType&quot;:1,&quot;foreColorIndex&quot;:5,&quot;pos&quot;:0,&quot;transparency&quot;:1},{&quot;brightness&quot;:0,&quot;colorType&quot;:1,&quot;foreColorIndex&quot;:5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DIAGRAM_USE_COLOR_VALUE" val="{&quot;color_scheme&quot;:1,&quot;color_type&quot;:1,&quot;theme_color_indexes&quot;:[]}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660_5*q_i*1_2"/>
  <p:tag name="KSO_WM_TEMPLATE_CATEGORY" val="diagram"/>
  <p:tag name="KSO_WM_TEMPLATE_INDEX" val="20231660"/>
  <p:tag name="KSO_WM_UNIT_LAYERLEVEL" val="1_1"/>
  <p:tag name="KSO_WM_TAG_VERSION" val="3.0"/>
  <p:tag name="KSO_WM_UNIT_TYPE" val="q_i"/>
  <p:tag name="KSO_WM_UNIT_INDEX" val="1_2"/>
  <p:tag name="KSO_WM_DIAGRAM_GROUP_CODE" val="q1-1"/>
  <p:tag name="KSO_WM_DIAGRAM_MAX_ITEMCNT" val="6"/>
  <p:tag name="KSO_WM_DIAGRAM_MIN_ITEMCNT" val="2"/>
  <p:tag name="KSO_WM_DIAGRAM_VIRTUALLY_FRAME" val="{&quot;height&quot;:382.79870502622106,&quot;left&quot;:65.57657745601628,&quot;top&quot;:103.39759418637732,&quot;width&quot;:851.09692382812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1},{&quot;brightness&quot;:0,&quot;colorType&quot;:1,&quot;foreColorIndex&quot;:5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DIAGRAM_USE_COLOR_VALUE" val="{&quot;color_scheme&quot;:1,&quot;color_type&quot;:1,&quot;theme_color_indexes&quot;:[]}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660_5*q_i*1_1"/>
  <p:tag name="KSO_WM_TEMPLATE_CATEGORY" val="diagram"/>
  <p:tag name="KSO_WM_TEMPLATE_INDEX" val="20231660"/>
  <p:tag name="KSO_WM_UNIT_LAYERLEVEL" val="1_1"/>
  <p:tag name="KSO_WM_TAG_VERSION" val="3.0"/>
  <p:tag name="KSO_WM_UNIT_TYPE" val="q_i"/>
  <p:tag name="KSO_WM_UNIT_INDEX" val="1_1"/>
  <p:tag name="KSO_WM_DIAGRAM_GROUP_CODE" val="q1-1"/>
  <p:tag name="KSO_WM_DIAGRAM_MAX_ITEMCNT" val="6"/>
  <p:tag name="KSO_WM_DIAGRAM_MIN_ITEMCNT" val="2"/>
  <p:tag name="KSO_WM_DIAGRAM_VIRTUALLY_FRAME" val="{&quot;height&quot;:382.79870502622106,&quot;left&quot;:65.57657745601628,&quot;top&quot;:103.39759418637732,&quot;width&quot;:851.09692382812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0},{&quot;brightness&quot;:0,&quot;colorType&quot;:1,&quot;foreColorIndex&quot;:5,&quot;pos&quot;:0.6499999761581421,&quot;transparency&quot;:0.7200000286102295},{&quot;brightness&quot;:0,&quot;colorType&quot;:1,&quot;foreColorIndex&quot;:5,&quot;pos&quot;:1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DIAGRAM_USE_COLOR_VALUE" val="{&quot;color_scheme&quot;:1,&quot;color_type&quot;:1,&quot;theme_color_indexes&quot;:[]}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660_5*q_h_i*1_2_1"/>
  <p:tag name="KSO_WM_TEMPLATE_CATEGORY" val="diagram"/>
  <p:tag name="KSO_WM_TEMPLATE_INDEX" val="20231660"/>
  <p:tag name="KSO_WM_UNIT_LAYERLEVEL" val="1_1_1"/>
  <p:tag name="KSO_WM_TAG_VERSION" val="3.0"/>
  <p:tag name="KSO_WM_DIAGRAM_GROUP_CODE" val="q1-1"/>
  <p:tag name="KSO_WM_UNIT_TYPE" val="q_h_i"/>
  <p:tag name="KSO_WM_UNIT_INDEX" val="1_2_1"/>
  <p:tag name="KSO_WM_DIAGRAM_MAX_ITEMCNT" val="6"/>
  <p:tag name="KSO_WM_DIAGRAM_MIN_ITEMCNT" val="2"/>
  <p:tag name="KSO_WM_DIAGRAM_VIRTUALLY_FRAME" val="{&quot;height&quot;:382.79870502622106,&quot;left&quot;:65.57657745601628,&quot;top&quot;:103.39759418637732,&quot;width&quot;:851.0969238281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i"/>
  <p:tag name="KSO_WM_UNIT_INDEX" val="1_8"/>
  <p:tag name="KSO_WM_UNIT_ID" val="diagram20231444_4*l_i*1_8"/>
  <p:tag name="KSO_WM_TEMPLATE_CATEGORY" val="diagram"/>
  <p:tag name="KSO_WM_TEMPLATE_INDEX" val="20231444"/>
  <p:tag name="KSO_WM_UNIT_LAYERLEVEL" val="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37.2628479003906,&quot;left&quot;:59.04999466543122,&quot;top&quot;:150.49999337263935,&quot;width&quot;:866.3500053345688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LINE_FORE_SCHEMECOLOR_INDEX" val="5"/>
  <p:tag name="KSO_WM_UNIT_LINE_FILL_TYPE" val="2"/>
  <p:tag name="KSO_WM_UNIT_USESOURCEFORMAT_APPLY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660_5*q_h_i*1_3_1"/>
  <p:tag name="KSO_WM_TEMPLATE_CATEGORY" val="diagram"/>
  <p:tag name="KSO_WM_TEMPLATE_INDEX" val="20231660"/>
  <p:tag name="KSO_WM_UNIT_LAYERLEVEL" val="1_1_1"/>
  <p:tag name="KSO_WM_TAG_VERSION" val="3.0"/>
  <p:tag name="KSO_WM_DIAGRAM_GROUP_CODE" val="q1-1"/>
  <p:tag name="KSO_WM_UNIT_TYPE" val="q_h_i"/>
  <p:tag name="KSO_WM_UNIT_INDEX" val="1_3_1"/>
  <p:tag name="KSO_WM_DIAGRAM_MAX_ITEMCNT" val="6"/>
  <p:tag name="KSO_WM_DIAGRAM_MIN_ITEMCNT" val="2"/>
  <p:tag name="KSO_WM_DIAGRAM_VIRTUALLY_FRAME" val="{&quot;height&quot;:382.79870502622106,&quot;left&quot;:65.57657745601628,&quot;top&quot;:103.39759418637732,&quot;width&quot;:851.0969238281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660_5*q_h_i*1_4_1"/>
  <p:tag name="KSO_WM_TEMPLATE_CATEGORY" val="diagram"/>
  <p:tag name="KSO_WM_TEMPLATE_INDEX" val="20231660"/>
  <p:tag name="KSO_WM_UNIT_LAYERLEVEL" val="1_1_1"/>
  <p:tag name="KSO_WM_TAG_VERSION" val="3.0"/>
  <p:tag name="KSO_WM_DIAGRAM_GROUP_CODE" val="q1-1"/>
  <p:tag name="KSO_WM_UNIT_TYPE" val="q_h_i"/>
  <p:tag name="KSO_WM_UNIT_INDEX" val="1_4_1"/>
  <p:tag name="KSO_WM_DIAGRAM_MAX_ITEMCNT" val="6"/>
  <p:tag name="KSO_WM_DIAGRAM_MIN_ITEMCNT" val="2"/>
  <p:tag name="KSO_WM_DIAGRAM_VIRTUALLY_FRAME" val="{&quot;height&quot;:382.79870502622106,&quot;left&quot;:65.57657745601628,&quot;top&quot;:103.39759418637732,&quot;width&quot;:851.0969238281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660_5*q_h_i*1_5_1"/>
  <p:tag name="KSO_WM_TEMPLATE_CATEGORY" val="diagram"/>
  <p:tag name="KSO_WM_TEMPLATE_INDEX" val="20231660"/>
  <p:tag name="KSO_WM_UNIT_LAYERLEVEL" val="1_1_1"/>
  <p:tag name="KSO_WM_TAG_VERSION" val="3.0"/>
  <p:tag name="KSO_WM_DIAGRAM_GROUP_CODE" val="q1-1"/>
  <p:tag name="KSO_WM_UNIT_TYPE" val="q_h_i"/>
  <p:tag name="KSO_WM_UNIT_INDEX" val="1_5_1"/>
  <p:tag name="KSO_WM_DIAGRAM_MAX_ITEMCNT" val="6"/>
  <p:tag name="KSO_WM_DIAGRAM_MIN_ITEMCNT" val="2"/>
  <p:tag name="KSO_WM_DIAGRAM_VIRTUALLY_FRAME" val="{&quot;height&quot;:382.79870502622106,&quot;left&quot;:65.57657745601628,&quot;top&quot;:103.39759418637732,&quot;width&quot;:851.0969238281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660_5*q_h_x*1_2_1"/>
  <p:tag name="KSO_WM_TEMPLATE_CATEGORY" val="diagram"/>
  <p:tag name="KSO_WM_TEMPLATE_INDEX" val="20231660"/>
  <p:tag name="KSO_WM_UNIT_LAYERLEVEL" val="1_1_1"/>
  <p:tag name="KSO_WM_TAG_VERSION" val="3.0"/>
  <p:tag name="KSO_WM_UNIT_VALUE" val="54*54"/>
  <p:tag name="KSO_WM_DIAGRAM_GROUP_CODE" val="q1-1"/>
  <p:tag name="KSO_WM_UNIT_TYPE" val="q_h_x"/>
  <p:tag name="KSO_WM_UNIT_INDEX" val="1_2_1"/>
  <p:tag name="KSO_WM_DIAGRAM_MAX_ITEMCNT" val="6"/>
  <p:tag name="KSO_WM_DIAGRAM_MIN_ITEMCNT" val="2"/>
  <p:tag name="KSO_WM_DIAGRAM_VIRTUALLY_FRAME" val="{&quot;height&quot;:382.79870502622106,&quot;left&quot;:65.57657745601628,&quot;top&quot;:103.39759418637732,&quot;width&quot;:851.096923828125}"/>
  <p:tag name="KSO_WM_DIAGRAM_COLOR_MATCH_VALUE" val="{&quot;shape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FILL_TYPE" val="1"/>
  <p:tag name="KSO_WM_UNIT_FILL_FORE_SCHEMECOLOR_INDEX" val="2"/>
  <p:tag name="KSO_WM_UNIT_FILL_FORE_SCHEMECOLOR_INDEX_BRIGHTNESS" val="0"/>
  <p:tag name="KSO_WM_DIAGRAM_USE_COLOR_VALUE" val="{&quot;color_scheme&quot;:1,&quot;color_type&quot;:1,&quot;theme_color_indexes&quot;:[]}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660_5*q_h_x*1_3_1"/>
  <p:tag name="KSO_WM_TEMPLATE_CATEGORY" val="diagram"/>
  <p:tag name="KSO_WM_TEMPLATE_INDEX" val="20231660"/>
  <p:tag name="KSO_WM_UNIT_LAYERLEVEL" val="1_1_1"/>
  <p:tag name="KSO_WM_TAG_VERSION" val="3.0"/>
  <p:tag name="KSO_WM_UNIT_VALUE" val="52*54"/>
  <p:tag name="KSO_WM_DIAGRAM_GROUP_CODE" val="q1-1"/>
  <p:tag name="KSO_WM_UNIT_TYPE" val="q_h_x"/>
  <p:tag name="KSO_WM_UNIT_INDEX" val="1_3_1"/>
  <p:tag name="KSO_WM_DIAGRAM_MAX_ITEMCNT" val="6"/>
  <p:tag name="KSO_WM_DIAGRAM_MIN_ITEMCNT" val="2"/>
  <p:tag name="KSO_WM_DIAGRAM_VIRTUALLY_FRAME" val="{&quot;height&quot;:382.79870502622106,&quot;left&quot;:65.57657745601628,&quot;top&quot;:103.39759418637732,&quot;width&quot;:851.096923828125}"/>
  <p:tag name="KSO_WM_DIAGRAM_COLOR_MATCH_VALUE" val="{&quot;shape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FILL_TYPE" val="1"/>
  <p:tag name="KSO_WM_UNIT_FILL_FORE_SCHEMECOLOR_INDEX" val="2"/>
  <p:tag name="KSO_WM_UNIT_FILL_FORE_SCHEMECOLOR_INDEX_BRIGHTNESS" val="0"/>
  <p:tag name="KSO_WM_DIAGRAM_USE_COLOR_VALUE" val="{&quot;color_scheme&quot;:1,&quot;color_type&quot;:1,&quot;theme_color_indexes&quot;:[]}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660_5*q_h_x*1_4_1"/>
  <p:tag name="KSO_WM_TEMPLATE_CATEGORY" val="diagram"/>
  <p:tag name="KSO_WM_TEMPLATE_INDEX" val="20231660"/>
  <p:tag name="KSO_WM_UNIT_LAYERLEVEL" val="1_1_1"/>
  <p:tag name="KSO_WM_TAG_VERSION" val="3.0"/>
  <p:tag name="KSO_WM_UNIT_VALUE" val="54*52"/>
  <p:tag name="KSO_WM_DIAGRAM_GROUP_CODE" val="q1-1"/>
  <p:tag name="KSO_WM_UNIT_TYPE" val="q_h_x"/>
  <p:tag name="KSO_WM_UNIT_INDEX" val="1_4_1"/>
  <p:tag name="KSO_WM_DIAGRAM_MAX_ITEMCNT" val="6"/>
  <p:tag name="KSO_WM_DIAGRAM_MIN_ITEMCNT" val="2"/>
  <p:tag name="KSO_WM_DIAGRAM_VIRTUALLY_FRAME" val="{&quot;height&quot;:382.79870502622106,&quot;left&quot;:65.57657745601628,&quot;top&quot;:103.39759418637732,&quot;width&quot;:851.096923828125}"/>
  <p:tag name="KSO_WM_DIAGRAM_COLOR_MATCH_VALUE" val="{&quot;shape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FILL_TYPE" val="1"/>
  <p:tag name="KSO_WM_UNIT_FILL_FORE_SCHEMECOLOR_INDEX" val="2"/>
  <p:tag name="KSO_WM_UNIT_FILL_FORE_SCHEMECOLOR_INDEX_BRIGHTNESS" val="0"/>
  <p:tag name="KSO_WM_DIAGRAM_USE_COLOR_VALUE" val="{&quot;color_scheme&quot;:1,&quot;color_type&quot;:1,&quot;theme_color_indexes&quot;:[]}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660_5*q_h_x*1_5_1"/>
  <p:tag name="KSO_WM_TEMPLATE_CATEGORY" val="diagram"/>
  <p:tag name="KSO_WM_TEMPLATE_INDEX" val="20231660"/>
  <p:tag name="KSO_WM_UNIT_LAYERLEVEL" val="1_1_1"/>
  <p:tag name="KSO_WM_TAG_VERSION" val="3.0"/>
  <p:tag name="KSO_WM_UNIT_VALUE" val="52*54"/>
  <p:tag name="KSO_WM_DIAGRAM_GROUP_CODE" val="q1-1"/>
  <p:tag name="KSO_WM_UNIT_TYPE" val="q_h_x"/>
  <p:tag name="KSO_WM_UNIT_INDEX" val="1_5_1"/>
  <p:tag name="KSO_WM_DIAGRAM_MAX_ITEMCNT" val="6"/>
  <p:tag name="KSO_WM_DIAGRAM_MIN_ITEMCNT" val="2"/>
  <p:tag name="KSO_WM_DIAGRAM_VIRTUALLY_FRAME" val="{&quot;height&quot;:382.79870502622106,&quot;left&quot;:65.57657745601628,&quot;top&quot;:103.39759418637732,&quot;width&quot;:851.096923828125}"/>
  <p:tag name="KSO_WM_DIAGRAM_COLOR_MATCH_VALUE" val="{&quot;shape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FILL_TYPE" val="1"/>
  <p:tag name="KSO_WM_UNIT_FILL_FORE_SCHEMECOLOR_INDEX" val="2"/>
  <p:tag name="KSO_WM_UNIT_FILL_FORE_SCHEMECOLOR_INDEX_BRIGHTNESS" val="0"/>
  <p:tag name="KSO_WM_DIAGRAM_USE_COLOR_VALUE" val="{&quot;color_scheme&quot;:1,&quot;color_type&quot;:1,&quot;theme_color_indexes&quot;:[]}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660_5*q_h_x*1_6_1"/>
  <p:tag name="KSO_WM_TEMPLATE_CATEGORY" val="diagram"/>
  <p:tag name="KSO_WM_TEMPLATE_INDEX" val="20231660"/>
  <p:tag name="KSO_WM_UNIT_LAYERLEVEL" val="1_1_1"/>
  <p:tag name="KSO_WM_TAG_VERSION" val="3.0"/>
  <p:tag name="KSO_WM_UNIT_VALUE" val="50*54"/>
  <p:tag name="KSO_WM_DIAGRAM_GROUP_CODE" val="q1-1"/>
  <p:tag name="KSO_WM_UNIT_TYPE" val="q_h_x"/>
  <p:tag name="KSO_WM_UNIT_INDEX" val="1_6_1"/>
  <p:tag name="KSO_WM_DIAGRAM_MAX_ITEMCNT" val="6"/>
  <p:tag name="KSO_WM_DIAGRAM_MIN_ITEMCNT" val="2"/>
  <p:tag name="KSO_WM_DIAGRAM_VIRTUALLY_FRAME" val="{&quot;height&quot;:382.79870502622106,&quot;left&quot;:65.57657745601628,&quot;top&quot;:103.39759418637732,&quot;width&quot;:851.096923828125}"/>
  <p:tag name="KSO_WM_DIAGRAM_COLOR_MATCH_VALUE" val="{&quot;shape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FILL_TYPE" val="1"/>
  <p:tag name="KSO_WM_UNIT_FILL_FORE_SCHEMECOLOR_INDEX" val="2"/>
  <p:tag name="KSO_WM_UNIT_FILL_FORE_SCHEMECOLOR_INDEX_BRIGHTNESS" val="0"/>
  <p:tag name="KSO_WM_DIAGRAM_USE_COLOR_VALUE" val="{&quot;color_scheme&quot;:1,&quot;color_type&quot;:1,&quot;theme_color_indexes&quot;:[]}"/>
</p:tagLst>
</file>

<file path=ppt/tags/tag8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q_h_a"/>
  <p:tag name="KSO_WM_UNIT_INDEX" val="1_2_1"/>
  <p:tag name="KSO_WM_UNIT_ID" val="diagram20231660_5*q_h_a*1_2_1"/>
  <p:tag name="KSO_WM_TEMPLATE_CATEGORY" val="diagram"/>
  <p:tag name="KSO_WM_TEMPLATE_INDEX" val="20231660"/>
  <p:tag name="KSO_WM_UNIT_LAYERLEVEL" val="1_1_1"/>
  <p:tag name="KSO_WM_TAG_VERSION" val="3.0"/>
  <p:tag name="KSO_WM_DIAGRAM_GROUP_CODE" val="q1-1"/>
  <p:tag name="KSO_WM_DIAGRAM_MAX_ITEMCNT" val="6"/>
  <p:tag name="KSO_WM_DIAGRAM_MIN_ITEMCNT" val="2"/>
  <p:tag name="KSO_WM_DIAGRAM_VIRTUALLY_FRAME" val="{&quot;height&quot;:382.79870502622106,&quot;left&quot;:65.57657745601628,&quot;top&quot;:103.39759418637732,&quot;width&quot;:851.096923828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PRESET_TEXT" val="此处添加标题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8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q_h_a"/>
  <p:tag name="KSO_WM_UNIT_INDEX" val="1_3_1"/>
  <p:tag name="KSO_WM_UNIT_ID" val="diagram20231660_5*q_h_a*1_3_1"/>
  <p:tag name="KSO_WM_TEMPLATE_CATEGORY" val="diagram"/>
  <p:tag name="KSO_WM_TEMPLATE_INDEX" val="20231660"/>
  <p:tag name="KSO_WM_UNIT_LAYERLEVEL" val="1_1_1"/>
  <p:tag name="KSO_WM_TAG_VERSION" val="3.0"/>
  <p:tag name="KSO_WM_DIAGRAM_GROUP_CODE" val="q1-1"/>
  <p:tag name="KSO_WM_DIAGRAM_MAX_ITEMCNT" val="6"/>
  <p:tag name="KSO_WM_DIAGRAM_MIN_ITEMCNT" val="2"/>
  <p:tag name="KSO_WM_DIAGRAM_VIRTUALLY_FRAME" val="{&quot;height&quot;:382.79870502622106,&quot;left&quot;:65.57657745601628,&quot;top&quot;:103.39759418637732,&quot;width&quot;:851.096923828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PRESET_TEXT" val="此处添加标题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i"/>
  <p:tag name="KSO_WM_UNIT_INDEX" val="1_9"/>
  <p:tag name="KSO_WM_UNIT_ID" val="diagram20231444_4*l_i*1_9"/>
  <p:tag name="KSO_WM_TEMPLATE_CATEGORY" val="diagram"/>
  <p:tag name="KSO_WM_TEMPLATE_INDEX" val="20231444"/>
  <p:tag name="KSO_WM_UNIT_LAYERLEVEL" val="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37.2628479003906,&quot;left&quot;:59.04999466543122,&quot;top&quot;:150.49999337263935,&quot;width&quot;:866.3500053345688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UNIT_LINE_FILL_TYPE" val="2"/>
  <p:tag name="KSO_WM_UNIT_USESOURCEFORMAT_APPLY" val="1"/>
</p:tagLst>
</file>

<file path=ppt/tags/tag9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q_h_a"/>
  <p:tag name="KSO_WM_UNIT_INDEX" val="1_4_1"/>
  <p:tag name="KSO_WM_UNIT_ID" val="diagram20231660_5*q_h_a*1_4_1"/>
  <p:tag name="KSO_WM_TEMPLATE_CATEGORY" val="diagram"/>
  <p:tag name="KSO_WM_TEMPLATE_INDEX" val="20231660"/>
  <p:tag name="KSO_WM_UNIT_LAYERLEVEL" val="1_1_1"/>
  <p:tag name="KSO_WM_TAG_VERSION" val="3.0"/>
  <p:tag name="KSO_WM_DIAGRAM_GROUP_CODE" val="q1-1"/>
  <p:tag name="KSO_WM_DIAGRAM_MAX_ITEMCNT" val="6"/>
  <p:tag name="KSO_WM_DIAGRAM_MIN_ITEMCNT" val="2"/>
  <p:tag name="KSO_WM_DIAGRAM_VIRTUALLY_FRAME" val="{&quot;height&quot;:382.79870502622106,&quot;left&quot;:65.57657745601628,&quot;top&quot;:103.39759418637732,&quot;width&quot;:851.096923828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PRESET_TEXT" val="此处添加标题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9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q_h_a"/>
  <p:tag name="KSO_WM_UNIT_INDEX" val="1_5_1"/>
  <p:tag name="KSO_WM_UNIT_ID" val="diagram20231660_5*q_h_a*1_5_1"/>
  <p:tag name="KSO_WM_TEMPLATE_CATEGORY" val="diagram"/>
  <p:tag name="KSO_WM_TEMPLATE_INDEX" val="20231660"/>
  <p:tag name="KSO_WM_UNIT_LAYERLEVEL" val="1_1_1"/>
  <p:tag name="KSO_WM_TAG_VERSION" val="3.0"/>
  <p:tag name="KSO_WM_DIAGRAM_GROUP_CODE" val="q1-1"/>
  <p:tag name="KSO_WM_DIAGRAM_MAX_ITEMCNT" val="6"/>
  <p:tag name="KSO_WM_DIAGRAM_MIN_ITEMCNT" val="2"/>
  <p:tag name="KSO_WM_DIAGRAM_VIRTUALLY_FRAME" val="{&quot;height&quot;:382.79870502622106,&quot;left&quot;:65.57657745601628,&quot;top&quot;:103.39759418637732,&quot;width&quot;:851.096923828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PRESET_TEXT" val="此处添加标题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q_h_i"/>
  <p:tag name="KSO_WM_UNIT_INDEX" val="1_1_1"/>
  <p:tag name="KSO_WM_UNIT_ID" val="diagram20231660_5*q_h_i*1_1_1"/>
  <p:tag name="KSO_WM_TEMPLATE_CATEGORY" val="diagram"/>
  <p:tag name="KSO_WM_TEMPLATE_INDEX" val="20231660"/>
  <p:tag name="KSO_WM_UNIT_LAYERLEVEL" val="1_1_1"/>
  <p:tag name="KSO_WM_TAG_VERSION" val="3.0"/>
  <p:tag name="KSO_WM_DIAGRAM_GROUP_CODE" val="q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82.79870502622106,&quot;left&quot;:65.57657745601628,&quot;top&quot;:103.39759418637732,&quot;width&quot;:851.0969238281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q_h_x"/>
  <p:tag name="KSO_WM_UNIT_INDEX" val="1_1_1"/>
  <p:tag name="KSO_WM_UNIT_ID" val="diagram20231660_5*q_h_x*1_1_1"/>
  <p:tag name="KSO_WM_TEMPLATE_CATEGORY" val="diagram"/>
  <p:tag name="KSO_WM_TEMPLATE_INDEX" val="20231660"/>
  <p:tag name="KSO_WM_UNIT_LAYERLEVEL" val="1_1_1"/>
  <p:tag name="KSO_WM_TAG_VERSION" val="3.0"/>
  <p:tag name="KSO_WM_UNIT_VALUE" val="54*50"/>
  <p:tag name="KSO_WM_DIAGRAM_GROUP_CODE" val="q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82.79870502622106,&quot;left&quot;:65.57657745601628,&quot;top&quot;:103.39759418637732,&quot;width&quot;:851.096923828125}"/>
  <p:tag name="KSO_WM_DIAGRAM_COLOR_MATCH_VALUE" val="{&quot;shape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2"/>
  <p:tag name="KSO_WM_UNIT_FILL_FORE_SCHEMECOLOR_INDEX_BRIGHTNESS" val="0"/>
  <p:tag name="KSO_WM_DIAGRAM_USE_COLOR_VALUE" val="{&quot;color_scheme&quot;:1,&quot;color_type&quot;:1,&quot;theme_color_indexes&quot;:[]}"/>
</p:tagLst>
</file>

<file path=ppt/tags/tag9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q_h_a"/>
  <p:tag name="KSO_WM_UNIT_INDEX" val="1_1_1"/>
  <p:tag name="KSO_WM_UNIT_ID" val="diagram20231660_5*q_h_a*1_1_1"/>
  <p:tag name="KSO_WM_TEMPLATE_CATEGORY" val="diagram"/>
  <p:tag name="KSO_WM_TEMPLATE_INDEX" val="20231660"/>
  <p:tag name="KSO_WM_UNIT_LAYERLEVEL" val="1_1_1"/>
  <p:tag name="KSO_WM_TAG_VERSION" val="3.0"/>
  <p:tag name="KSO_WM_DIAGRAM_GROUP_CODE" val="q1-1"/>
  <p:tag name="KSO_WM_DIAGRAM_MAX_ITEMCNT" val="6"/>
  <p:tag name="KSO_WM_DIAGRAM_MIN_ITEMCNT" val="2"/>
  <p:tag name="KSO_WM_DIAGRAM_VIRTUALLY_FRAME" val="{&quot;height&quot;:382.79870502622106,&quot;left&quot;:65.57657745601628,&quot;top&quot;:103.39759418637732,&quot;width&quot;:851.096923828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PRESET_TEXT" val="此处添加标题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95.xml><?xml version="1.0" encoding="utf-8"?>
<p:tagLst xmlns:p="http://schemas.openxmlformats.org/presentationml/2006/main">
  <p:tag name="KSO_WM_UNIT_PLACING_PICTURE_USER_VIEWPORT" val="{&quot;height&quot;:540.6330708661417,&quot;width&quot;:340.15748031496065}"/>
</p:tagLst>
</file>

<file path=ppt/tags/tag96.xml><?xml version="1.0" encoding="utf-8"?>
<p:tagLst xmlns:p="http://schemas.openxmlformats.org/presentationml/2006/main">
  <p:tag name="KSO_WM_UNIT_PLACING_PICTURE_USER_VIEWPORT" val="{&quot;height&quot;:781,&quot;width&quot;:903}"/>
</p:tagLst>
</file>

<file path=ppt/tags/tag97.xml><?xml version="1.0" encoding="utf-8"?>
<p:tagLst xmlns:p="http://schemas.openxmlformats.org/presentationml/2006/main">
  <p:tag name="KSO_WM_UNIT_PLACING_PICTURE_USER_VIEWPORT" val="{&quot;height&quot;:720,&quot;width&quot;:789}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UNIT_PLACING_PICTURE_USER_VIEWPORT" val="{&quot;height&quot;:570,&quot;width&quot;:885}"/>
</p:tagLst>
</file>

<file path=ppt/theme/theme1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B234B"/>
      </a:dk2>
      <a:lt2>
        <a:srgbClr val="F3F7FC"/>
      </a:lt2>
      <a:accent1>
        <a:srgbClr val="026CD4"/>
      </a:accent1>
      <a:accent2>
        <a:srgbClr val="007ADD"/>
      </a:accent2>
      <a:accent3>
        <a:srgbClr val="008BFF"/>
      </a:accent3>
      <a:accent4>
        <a:srgbClr val="3B99E4"/>
      </a:accent4>
      <a:accent5>
        <a:srgbClr val="63B8F1"/>
      </a:accent5>
      <a:accent6>
        <a:srgbClr val="7BC0EE"/>
      </a:accent6>
      <a:hlink>
        <a:srgbClr val="5FCBFB"/>
      </a:hlink>
      <a:folHlink>
        <a:srgbClr val="B759BC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">
      <a:dk1>
        <a:srgbClr val="000000"/>
      </a:dk1>
      <a:lt1>
        <a:srgbClr val="FFFFFF"/>
      </a:lt1>
      <a:dk2>
        <a:srgbClr val="0B234B"/>
      </a:dk2>
      <a:lt2>
        <a:srgbClr val="F3F7FC"/>
      </a:lt2>
      <a:accent1>
        <a:srgbClr val="026CD4"/>
      </a:accent1>
      <a:accent2>
        <a:srgbClr val="007ADD"/>
      </a:accent2>
      <a:accent3>
        <a:srgbClr val="008BFF"/>
      </a:accent3>
      <a:accent4>
        <a:srgbClr val="3B99E4"/>
      </a:accent4>
      <a:accent5>
        <a:srgbClr val="63B8F1"/>
      </a:accent5>
      <a:accent6>
        <a:srgbClr val="7BC0EE"/>
      </a:accent6>
      <a:hlink>
        <a:srgbClr val="5FCBFB"/>
      </a:hlink>
      <a:folHlink>
        <a:srgbClr val="B759BC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780</Words>
  <Application>WPS 演示</Application>
  <PresentationFormat>宽屏</PresentationFormat>
  <Paragraphs>158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24" baseType="lpstr">
      <vt:lpstr>Arial</vt:lpstr>
      <vt:lpstr>宋体</vt:lpstr>
      <vt:lpstr>Wingdings</vt:lpstr>
      <vt:lpstr>思源宋体</vt:lpstr>
      <vt:lpstr>等线</vt:lpstr>
      <vt:lpstr>Times New Roman</vt:lpstr>
      <vt:lpstr>Cambria</vt:lpstr>
      <vt:lpstr>微软雅黑 Light</vt:lpstr>
      <vt:lpstr>微软雅黑</vt:lpstr>
      <vt:lpstr>思源黑体 CN Normal</vt:lpstr>
      <vt:lpstr>Arial Unicode MS</vt:lpstr>
      <vt:lpstr>等线 Light</vt:lpstr>
      <vt:lpstr>Calibri</vt:lpstr>
      <vt:lpstr>黑体</vt:lpstr>
      <vt:lpstr>Office 主题​​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李少軍</cp:lastModifiedBy>
  <cp:revision>64</cp:revision>
  <dcterms:created xsi:type="dcterms:W3CDTF">2024-06-25T13:06:00Z</dcterms:created>
  <dcterms:modified xsi:type="dcterms:W3CDTF">2024-09-21T02:44:53Z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KSOTemplateUUID">
    <vt:lpwstr>v1.0_mb_GVloOMB1IVYfsHwsrvJwdg==</vt:lpwstr>
  </property>
  <property fmtid="{D5CDD505-2E9C-101B-9397-08002B2CF9AE}" pid="4" name="ICV">
    <vt:lpwstr>B839C2685477482F9CB1447A3C8EAE14_13</vt:lpwstr>
  </property>
</Properties>
</file>